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4519" r:id="rId4"/>
  </p:sldMasterIdLst>
  <p:notesMasterIdLst>
    <p:notesMasterId r:id="rId25"/>
  </p:notesMasterIdLst>
  <p:handoutMasterIdLst>
    <p:handoutMasterId r:id="rId26"/>
  </p:handoutMasterIdLst>
  <p:sldIdLst>
    <p:sldId id="297" r:id="rId5"/>
    <p:sldId id="298" r:id="rId6"/>
    <p:sldId id="299" r:id="rId7"/>
    <p:sldId id="300" r:id="rId8"/>
    <p:sldId id="301" r:id="rId9"/>
    <p:sldId id="306" r:id="rId10"/>
    <p:sldId id="302" r:id="rId11"/>
    <p:sldId id="303" r:id="rId12"/>
    <p:sldId id="304" r:id="rId13"/>
    <p:sldId id="295" r:id="rId14"/>
    <p:sldId id="267" r:id="rId15"/>
    <p:sldId id="264" r:id="rId16"/>
    <p:sldId id="273" r:id="rId17"/>
    <p:sldId id="268" r:id="rId18"/>
    <p:sldId id="277" r:id="rId19"/>
    <p:sldId id="293" r:id="rId20"/>
    <p:sldId id="292" r:id="rId21"/>
    <p:sldId id="305" r:id="rId22"/>
    <p:sldId id="274" r:id="rId23"/>
    <p:sldId id="289" r:id="rId24"/>
  </p:sldIdLst>
  <p:sldSz cx="12192000" cy="6858000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BDC00C-4043-4DAE-8E5B-13334ADABB66}">
          <p14:sldIdLst>
            <p14:sldId id="297"/>
            <p14:sldId id="298"/>
            <p14:sldId id="299"/>
            <p14:sldId id="300"/>
            <p14:sldId id="301"/>
            <p14:sldId id="306"/>
          </p14:sldIdLst>
        </p14:section>
        <p14:section name="Untitled Section" id="{30B5A704-AFD7-440F-89D2-4C71695F7D67}">
          <p14:sldIdLst>
            <p14:sldId id="302"/>
            <p14:sldId id="303"/>
            <p14:sldId id="304"/>
            <p14:sldId id="295"/>
            <p14:sldId id="267"/>
            <p14:sldId id="264"/>
            <p14:sldId id="273"/>
            <p14:sldId id="268"/>
            <p14:sldId id="277"/>
            <p14:sldId id="293"/>
            <p14:sldId id="292"/>
            <p14:sldId id="305"/>
            <p14:sldId id="274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42" userDrawn="1">
          <p15:clr>
            <a:srgbClr val="A4A3A4"/>
          </p15:clr>
        </p15:guide>
        <p15:guide id="3" orient="horz" pos="1221" userDrawn="1">
          <p15:clr>
            <a:srgbClr val="A4A3A4"/>
          </p15:clr>
        </p15:guide>
        <p15:guide id="4" pos="2553" userDrawn="1">
          <p15:clr>
            <a:srgbClr val="A4A3A4"/>
          </p15:clr>
        </p15:guide>
        <p15:guide id="5" pos="64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245"/>
    <a:srgbClr val="448532"/>
    <a:srgbClr val="15506F"/>
    <a:srgbClr val="000000"/>
    <a:srgbClr val="E7E7E7"/>
    <a:srgbClr val="E9E9EB"/>
    <a:srgbClr val="D0D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3658" autoAdjust="0"/>
  </p:normalViewPr>
  <p:slideViewPr>
    <p:cSldViewPr snapToGrid="0">
      <p:cViewPr varScale="1">
        <p:scale>
          <a:sx n="113" d="100"/>
          <a:sy n="113" d="100"/>
        </p:scale>
        <p:origin x="150" y="150"/>
      </p:cViewPr>
      <p:guideLst>
        <p:guide orient="horz" pos="2242"/>
        <p:guide orient="horz" pos="1221"/>
        <p:guide pos="2553"/>
        <p:guide pos="6404"/>
      </p:guideLst>
    </p:cSldViewPr>
  </p:slideViewPr>
  <p:outlineViewPr>
    <p:cViewPr>
      <p:scale>
        <a:sx n="33" d="100"/>
        <a:sy n="33" d="100"/>
      </p:scale>
      <p:origin x="0" y="-102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5D759-F3CB-43FD-9C60-24B48C43A570}" type="doc">
      <dgm:prSet loTypeId="urn:microsoft.com/office/officeart/2008/layout/HexagonCluster" loCatId="relationship" qsTypeId="urn:microsoft.com/office/officeart/2005/8/quickstyle/3d1" qsCatId="3D" csTypeId="urn:microsoft.com/office/officeart/2005/8/colors/colorful4" csCatId="colorful" phldr="1"/>
      <dgm:spPr/>
    </dgm:pt>
    <dgm:pt modelId="{DDE0A73B-D58B-4D2F-AB68-4DC332A2BE77}">
      <dgm:prSet phldrT="[Text]"/>
      <dgm:spPr/>
      <dgm:t>
        <a:bodyPr/>
        <a:lstStyle/>
        <a:p>
          <a:r>
            <a:rPr lang="en-US" b="1" dirty="0"/>
            <a:t>1 unit</a:t>
          </a:r>
          <a:endParaRPr lang="en-AU" b="1" dirty="0"/>
        </a:p>
      </dgm:t>
    </dgm:pt>
    <dgm:pt modelId="{25C2CC2E-D407-47AB-A9F9-F529FE3C7F49}" type="parTrans" cxnId="{263D9246-2689-4E1D-B750-326204CD9CCF}">
      <dgm:prSet/>
      <dgm:spPr/>
      <dgm:t>
        <a:bodyPr/>
        <a:lstStyle/>
        <a:p>
          <a:endParaRPr lang="en-AU"/>
        </a:p>
      </dgm:t>
    </dgm:pt>
    <dgm:pt modelId="{D347522D-CFDB-4B7F-B14A-BB67BF54166B}" type="sibTrans" cxnId="{263D9246-2689-4E1D-B750-326204CD9CCF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BE544A27-9537-489C-B6FB-31036765773B}">
      <dgm:prSet phldrT="[Text]"/>
      <dgm:spPr/>
      <dgm:t>
        <a:bodyPr/>
        <a:lstStyle/>
        <a:p>
          <a:r>
            <a:rPr lang="en-US" b="1" dirty="0"/>
            <a:t>1 unit</a:t>
          </a:r>
          <a:endParaRPr lang="en-AU" b="1" dirty="0"/>
        </a:p>
      </dgm:t>
    </dgm:pt>
    <dgm:pt modelId="{2FB04A0B-9963-4066-BB81-B5075C992318}" type="parTrans" cxnId="{0DDCE35F-B3F2-4126-9B48-6027CBB50A06}">
      <dgm:prSet/>
      <dgm:spPr/>
      <dgm:t>
        <a:bodyPr/>
        <a:lstStyle/>
        <a:p>
          <a:endParaRPr lang="en-AU"/>
        </a:p>
      </dgm:t>
    </dgm:pt>
    <dgm:pt modelId="{62F31B63-DC53-4F77-84D0-557364CC61DA}" type="sibTrans" cxnId="{0DDCE35F-B3F2-4126-9B48-6027CBB50A06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n-AU"/>
        </a:p>
      </dgm:t>
    </dgm:pt>
    <dgm:pt modelId="{94337C8A-3E15-46B6-9C06-32521446A1BF}">
      <dgm:prSet phldrT="[Text]" custT="1"/>
      <dgm:spPr/>
      <dgm:t>
        <a:bodyPr/>
        <a:lstStyle/>
        <a:p>
          <a:r>
            <a:rPr lang="en-US" sz="2800" b="1" dirty="0"/>
            <a:t>1 unit</a:t>
          </a:r>
          <a:endParaRPr lang="en-AU" sz="2800" b="1" dirty="0"/>
        </a:p>
      </dgm:t>
    </dgm:pt>
    <dgm:pt modelId="{02BFA481-65B2-4DF5-9B44-F82AFECA2FFD}" type="parTrans" cxnId="{7C6574E2-7E57-496E-9781-B36C002E9FDD}">
      <dgm:prSet/>
      <dgm:spPr/>
      <dgm:t>
        <a:bodyPr/>
        <a:lstStyle/>
        <a:p>
          <a:endParaRPr lang="en-AU"/>
        </a:p>
      </dgm:t>
    </dgm:pt>
    <dgm:pt modelId="{F79954C9-A06D-487C-BEA5-021BA1448B95}" type="sibTrans" cxnId="{7C6574E2-7E57-496E-9781-B36C002E9FDD}">
      <dgm:prSet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89EA6FD9-DD98-494E-A0DA-9A2C714560B8}">
      <dgm:prSet custT="1"/>
      <dgm:spPr/>
      <dgm:t>
        <a:bodyPr/>
        <a:lstStyle/>
        <a:p>
          <a:r>
            <a:rPr lang="en-US" sz="2800" b="1" dirty="0"/>
            <a:t>1 unit</a:t>
          </a:r>
          <a:endParaRPr lang="en-AU" sz="2800" b="1" dirty="0"/>
        </a:p>
      </dgm:t>
    </dgm:pt>
    <dgm:pt modelId="{14206E91-F229-4CC1-863C-8D7FE48EB2DD}" type="parTrans" cxnId="{B4E2C0F1-D9E4-47D4-9A45-3468DEDCB2ED}">
      <dgm:prSet/>
      <dgm:spPr/>
      <dgm:t>
        <a:bodyPr/>
        <a:lstStyle/>
        <a:p>
          <a:endParaRPr lang="en-AU"/>
        </a:p>
      </dgm:t>
    </dgm:pt>
    <dgm:pt modelId="{C7D96103-49E3-4FE0-96CD-9AD2C3D4A56A}" type="sibTrans" cxnId="{B4E2C0F1-D9E4-47D4-9A45-3468DEDCB2ED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endParaRPr lang="en-AU"/>
        </a:p>
      </dgm:t>
    </dgm:pt>
    <dgm:pt modelId="{B3D8A767-B2A5-4313-BB83-443C98E78305}">
      <dgm:prSet/>
      <dgm:spPr/>
      <dgm:t>
        <a:bodyPr/>
        <a:lstStyle/>
        <a:p>
          <a:r>
            <a:rPr lang="en-US" b="1" dirty="0"/>
            <a:t>2 units  English</a:t>
          </a:r>
          <a:endParaRPr lang="en-AU" b="1" dirty="0"/>
        </a:p>
      </dgm:t>
    </dgm:pt>
    <dgm:pt modelId="{FC2E9B65-8AB0-45F4-B0E2-DA1609FDA7CA}" type="parTrans" cxnId="{5D375290-88FD-4456-951F-DF1883DC2060}">
      <dgm:prSet/>
      <dgm:spPr/>
      <dgm:t>
        <a:bodyPr/>
        <a:lstStyle/>
        <a:p>
          <a:endParaRPr lang="en-AU"/>
        </a:p>
      </dgm:t>
    </dgm:pt>
    <dgm:pt modelId="{4B78DBE3-36DE-4B8D-91B3-C66185B7A594}" type="sibTrans" cxnId="{5D375290-88FD-4456-951F-DF1883DC2060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9BF4A3CF-4907-453F-9D48-3BB4C598CF2D}">
      <dgm:prSet/>
      <dgm:spPr/>
      <dgm:t>
        <a:bodyPr/>
        <a:lstStyle/>
        <a:p>
          <a:r>
            <a:rPr lang="en-US" b="1" dirty="0"/>
            <a:t>1 unit</a:t>
          </a:r>
          <a:endParaRPr lang="en-AU" b="1" dirty="0"/>
        </a:p>
      </dgm:t>
    </dgm:pt>
    <dgm:pt modelId="{4B7BD5F9-D188-4119-B009-732037AFF45B}" type="parTrans" cxnId="{445EC54E-D30C-4DDE-9FB7-31FF6275B999}">
      <dgm:prSet/>
      <dgm:spPr/>
      <dgm:t>
        <a:bodyPr/>
        <a:lstStyle/>
        <a:p>
          <a:endParaRPr lang="en-AU"/>
        </a:p>
      </dgm:t>
    </dgm:pt>
    <dgm:pt modelId="{6A4807B4-337D-489B-B3C9-934419CE9755}" type="sibTrans" cxnId="{445EC54E-D30C-4DDE-9FB7-31FF6275B999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en-AU"/>
        </a:p>
      </dgm:t>
    </dgm:pt>
    <dgm:pt modelId="{0C05C240-9EF1-4F51-BF4D-611361BC1521}" type="pres">
      <dgm:prSet presAssocID="{8785D759-F3CB-43FD-9C60-24B48C43A570}" presName="Name0" presStyleCnt="0">
        <dgm:presLayoutVars>
          <dgm:chMax val="21"/>
          <dgm:chPref val="21"/>
        </dgm:presLayoutVars>
      </dgm:prSet>
      <dgm:spPr/>
    </dgm:pt>
    <dgm:pt modelId="{213E7EA5-12CF-4370-B185-21EFE5910187}" type="pres">
      <dgm:prSet presAssocID="{DDE0A73B-D58B-4D2F-AB68-4DC332A2BE77}" presName="text1" presStyleCnt="0"/>
      <dgm:spPr/>
    </dgm:pt>
    <dgm:pt modelId="{89FABFE5-CAAE-4E3A-AB52-520BF4BC0CF6}" type="pres">
      <dgm:prSet presAssocID="{DDE0A73B-D58B-4D2F-AB68-4DC332A2BE77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E9800E68-6A4C-42E7-8DA5-DBA2FEC92E5E}" type="pres">
      <dgm:prSet presAssocID="{DDE0A73B-D58B-4D2F-AB68-4DC332A2BE77}" presName="textaccent1" presStyleCnt="0"/>
      <dgm:spPr/>
    </dgm:pt>
    <dgm:pt modelId="{DDC5A981-9A9D-4B7D-A8A0-32005A139796}" type="pres">
      <dgm:prSet presAssocID="{DDE0A73B-D58B-4D2F-AB68-4DC332A2BE77}" presName="accentRepeatNode" presStyleLbl="solidAlignAcc1" presStyleIdx="0" presStyleCnt="12"/>
      <dgm:spPr/>
    </dgm:pt>
    <dgm:pt modelId="{267CE827-EE25-4700-B1C4-B83F941F8198}" type="pres">
      <dgm:prSet presAssocID="{D347522D-CFDB-4B7F-B14A-BB67BF54166B}" presName="image1" presStyleCnt="0"/>
      <dgm:spPr/>
    </dgm:pt>
    <dgm:pt modelId="{A03D66AE-3B7B-4667-A323-78C44888B781}" type="pres">
      <dgm:prSet presAssocID="{D347522D-CFDB-4B7F-B14A-BB67BF54166B}" presName="imageRepeatNode" presStyleLbl="alignAcc1" presStyleIdx="0" presStyleCnt="6"/>
      <dgm:spPr/>
    </dgm:pt>
    <dgm:pt modelId="{0C2131A2-E3CB-447A-B8AC-93D547E2B653}" type="pres">
      <dgm:prSet presAssocID="{D347522D-CFDB-4B7F-B14A-BB67BF54166B}" presName="imageaccent1" presStyleCnt="0"/>
      <dgm:spPr/>
    </dgm:pt>
    <dgm:pt modelId="{E5A8A2D2-2465-4B7D-8FC4-3D38FE1D65B1}" type="pres">
      <dgm:prSet presAssocID="{D347522D-CFDB-4B7F-B14A-BB67BF54166B}" presName="accentRepeatNode" presStyleLbl="solidAlignAcc1" presStyleIdx="1" presStyleCnt="12"/>
      <dgm:spPr/>
    </dgm:pt>
    <dgm:pt modelId="{2131594F-74B8-4692-881B-EEC8873400B3}" type="pres">
      <dgm:prSet presAssocID="{BE544A27-9537-489C-B6FB-31036765773B}" presName="text2" presStyleCnt="0"/>
      <dgm:spPr/>
    </dgm:pt>
    <dgm:pt modelId="{B01BE68D-5C66-4BFC-A6D3-79DE7262A262}" type="pres">
      <dgm:prSet presAssocID="{BE544A27-9537-489C-B6FB-31036765773B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964084A4-0037-4C69-B2E5-E4753CC6B4AA}" type="pres">
      <dgm:prSet presAssocID="{BE544A27-9537-489C-B6FB-31036765773B}" presName="textaccent2" presStyleCnt="0"/>
      <dgm:spPr/>
    </dgm:pt>
    <dgm:pt modelId="{04AC4F68-4E9C-43A3-8575-00A57373F201}" type="pres">
      <dgm:prSet presAssocID="{BE544A27-9537-489C-B6FB-31036765773B}" presName="accentRepeatNode" presStyleLbl="solidAlignAcc1" presStyleIdx="2" presStyleCnt="12"/>
      <dgm:spPr/>
    </dgm:pt>
    <dgm:pt modelId="{E104F392-52EA-49C4-98F9-67DE6B52A6DE}" type="pres">
      <dgm:prSet presAssocID="{62F31B63-DC53-4F77-84D0-557364CC61DA}" presName="image2" presStyleCnt="0"/>
      <dgm:spPr/>
    </dgm:pt>
    <dgm:pt modelId="{8493AB1E-8C1B-4C19-8C87-20E9E3F9608A}" type="pres">
      <dgm:prSet presAssocID="{62F31B63-DC53-4F77-84D0-557364CC61DA}" presName="imageRepeatNode" presStyleLbl="alignAcc1" presStyleIdx="1" presStyleCnt="6"/>
      <dgm:spPr/>
    </dgm:pt>
    <dgm:pt modelId="{46661E39-0439-4ECC-8C90-A3D23BC52FD7}" type="pres">
      <dgm:prSet presAssocID="{62F31B63-DC53-4F77-84D0-557364CC61DA}" presName="imageaccent2" presStyleCnt="0"/>
      <dgm:spPr/>
    </dgm:pt>
    <dgm:pt modelId="{07E0AAA6-D5B1-4893-AF50-D8CDA83C4D48}" type="pres">
      <dgm:prSet presAssocID="{62F31B63-DC53-4F77-84D0-557364CC61DA}" presName="accentRepeatNode" presStyleLbl="solidAlignAcc1" presStyleIdx="3" presStyleCnt="12"/>
      <dgm:spPr/>
    </dgm:pt>
    <dgm:pt modelId="{A3B2E033-0A20-4C15-B40F-40DBE0E002E6}" type="pres">
      <dgm:prSet presAssocID="{B3D8A767-B2A5-4313-BB83-443C98E78305}" presName="text3" presStyleCnt="0"/>
      <dgm:spPr/>
    </dgm:pt>
    <dgm:pt modelId="{3F1A38FF-5B27-43F8-A5A3-FF05B376AE4B}" type="pres">
      <dgm:prSet presAssocID="{B3D8A767-B2A5-4313-BB83-443C98E78305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3365B7D1-9544-4E57-9569-E5F4D8204CB2}" type="pres">
      <dgm:prSet presAssocID="{B3D8A767-B2A5-4313-BB83-443C98E78305}" presName="textaccent3" presStyleCnt="0"/>
      <dgm:spPr/>
    </dgm:pt>
    <dgm:pt modelId="{042B6194-1BC3-421F-A497-038BC00B99D1}" type="pres">
      <dgm:prSet presAssocID="{B3D8A767-B2A5-4313-BB83-443C98E78305}" presName="accentRepeatNode" presStyleLbl="solidAlignAcc1" presStyleIdx="4" presStyleCnt="12"/>
      <dgm:spPr/>
    </dgm:pt>
    <dgm:pt modelId="{5842A270-F3C4-4CF7-9D6D-74F55360696E}" type="pres">
      <dgm:prSet presAssocID="{4B78DBE3-36DE-4B8D-91B3-C66185B7A594}" presName="image3" presStyleCnt="0"/>
      <dgm:spPr/>
    </dgm:pt>
    <dgm:pt modelId="{2B5EC1E9-0F7F-47C9-A3B5-B3B25AB789C7}" type="pres">
      <dgm:prSet presAssocID="{4B78DBE3-36DE-4B8D-91B3-C66185B7A594}" presName="imageRepeatNode" presStyleLbl="alignAcc1" presStyleIdx="2" presStyleCnt="6"/>
      <dgm:spPr/>
    </dgm:pt>
    <dgm:pt modelId="{4E7D6B26-D50E-4E1F-B9E1-C8DDCAEDABD8}" type="pres">
      <dgm:prSet presAssocID="{4B78DBE3-36DE-4B8D-91B3-C66185B7A594}" presName="imageaccent3" presStyleCnt="0"/>
      <dgm:spPr/>
    </dgm:pt>
    <dgm:pt modelId="{65A68B4A-E993-4844-8515-9F6AE7DBB2AF}" type="pres">
      <dgm:prSet presAssocID="{4B78DBE3-36DE-4B8D-91B3-C66185B7A594}" presName="accentRepeatNode" presStyleLbl="solidAlignAcc1" presStyleIdx="5" presStyleCnt="12"/>
      <dgm:spPr/>
    </dgm:pt>
    <dgm:pt modelId="{E515B18E-0F7E-459D-A8AB-B0559ECED350}" type="pres">
      <dgm:prSet presAssocID="{9BF4A3CF-4907-453F-9D48-3BB4C598CF2D}" presName="text4" presStyleCnt="0"/>
      <dgm:spPr/>
    </dgm:pt>
    <dgm:pt modelId="{6CDA7962-F150-49B1-97F4-35D3D4F07297}" type="pres">
      <dgm:prSet presAssocID="{9BF4A3CF-4907-453F-9D48-3BB4C598CF2D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0348F601-C1D9-4F73-8516-30E8C605D00B}" type="pres">
      <dgm:prSet presAssocID="{9BF4A3CF-4907-453F-9D48-3BB4C598CF2D}" presName="textaccent4" presStyleCnt="0"/>
      <dgm:spPr/>
    </dgm:pt>
    <dgm:pt modelId="{F5A2E563-258F-4C15-8937-40F72640A1BE}" type="pres">
      <dgm:prSet presAssocID="{9BF4A3CF-4907-453F-9D48-3BB4C598CF2D}" presName="accentRepeatNode" presStyleLbl="solidAlignAcc1" presStyleIdx="6" presStyleCnt="12"/>
      <dgm:spPr/>
    </dgm:pt>
    <dgm:pt modelId="{1C137D82-DE83-4231-B707-5A7EFD0B57AA}" type="pres">
      <dgm:prSet presAssocID="{6A4807B4-337D-489B-B3C9-934419CE9755}" presName="image4" presStyleCnt="0"/>
      <dgm:spPr/>
    </dgm:pt>
    <dgm:pt modelId="{7B87F2B1-29B5-4E64-B157-5F32534F6E1D}" type="pres">
      <dgm:prSet presAssocID="{6A4807B4-337D-489B-B3C9-934419CE9755}" presName="imageRepeatNode" presStyleLbl="alignAcc1" presStyleIdx="3" presStyleCnt="6"/>
      <dgm:spPr/>
    </dgm:pt>
    <dgm:pt modelId="{332F14AF-016F-44F7-AA8A-2BCD54969F92}" type="pres">
      <dgm:prSet presAssocID="{6A4807B4-337D-489B-B3C9-934419CE9755}" presName="imageaccent4" presStyleCnt="0"/>
      <dgm:spPr/>
    </dgm:pt>
    <dgm:pt modelId="{9EDF2195-9BE2-4BB0-9A2A-445BD6D79452}" type="pres">
      <dgm:prSet presAssocID="{6A4807B4-337D-489B-B3C9-934419CE9755}" presName="accentRepeatNode" presStyleLbl="solidAlignAcc1" presStyleIdx="7" presStyleCnt="12"/>
      <dgm:spPr/>
    </dgm:pt>
    <dgm:pt modelId="{9DEF8A6A-DE5F-43AD-8CF8-7310CB36ACC3}" type="pres">
      <dgm:prSet presAssocID="{89EA6FD9-DD98-494E-A0DA-9A2C714560B8}" presName="text5" presStyleCnt="0"/>
      <dgm:spPr/>
    </dgm:pt>
    <dgm:pt modelId="{05D790B8-43F2-4BE2-95C2-3202260F1614}" type="pres">
      <dgm:prSet presAssocID="{89EA6FD9-DD98-494E-A0DA-9A2C714560B8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D61FCC20-AA02-48D3-9CD7-51331A1BBE8A}" type="pres">
      <dgm:prSet presAssocID="{89EA6FD9-DD98-494E-A0DA-9A2C714560B8}" presName="textaccent5" presStyleCnt="0"/>
      <dgm:spPr/>
    </dgm:pt>
    <dgm:pt modelId="{599E379B-8B37-4E84-84B7-B2C83BE03A40}" type="pres">
      <dgm:prSet presAssocID="{89EA6FD9-DD98-494E-A0DA-9A2C714560B8}" presName="accentRepeatNode" presStyleLbl="solidAlignAcc1" presStyleIdx="8" presStyleCnt="12"/>
      <dgm:spPr/>
    </dgm:pt>
    <dgm:pt modelId="{6A329DB2-A155-40BD-ACEC-C58511B015AC}" type="pres">
      <dgm:prSet presAssocID="{C7D96103-49E3-4FE0-96CD-9AD2C3D4A56A}" presName="image5" presStyleCnt="0"/>
      <dgm:spPr/>
    </dgm:pt>
    <dgm:pt modelId="{A65C4DAB-AD67-47E6-8D1B-8E2824D4E73F}" type="pres">
      <dgm:prSet presAssocID="{C7D96103-49E3-4FE0-96CD-9AD2C3D4A56A}" presName="imageRepeatNode" presStyleLbl="alignAcc1" presStyleIdx="4" presStyleCnt="6"/>
      <dgm:spPr/>
    </dgm:pt>
    <dgm:pt modelId="{2C658402-4E2B-450C-851E-B6F86A2E4B3C}" type="pres">
      <dgm:prSet presAssocID="{C7D96103-49E3-4FE0-96CD-9AD2C3D4A56A}" presName="imageaccent5" presStyleCnt="0"/>
      <dgm:spPr/>
    </dgm:pt>
    <dgm:pt modelId="{C72019B0-9750-4A30-861D-170AE5D07037}" type="pres">
      <dgm:prSet presAssocID="{C7D96103-49E3-4FE0-96CD-9AD2C3D4A56A}" presName="accentRepeatNode" presStyleLbl="solidAlignAcc1" presStyleIdx="9" presStyleCnt="12"/>
      <dgm:spPr/>
    </dgm:pt>
    <dgm:pt modelId="{FAD7BB37-AC94-4584-B55A-21B48B130311}" type="pres">
      <dgm:prSet presAssocID="{94337C8A-3E15-46B6-9C06-32521446A1BF}" presName="text6" presStyleCnt="0"/>
      <dgm:spPr/>
    </dgm:pt>
    <dgm:pt modelId="{C04C3561-6B7A-4685-AE8D-15F2136C855C}" type="pres">
      <dgm:prSet presAssocID="{94337C8A-3E15-46B6-9C06-32521446A1BF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F3EDA17F-33CC-4A18-9F10-E683A22D3245}" type="pres">
      <dgm:prSet presAssocID="{94337C8A-3E15-46B6-9C06-32521446A1BF}" presName="textaccent6" presStyleCnt="0"/>
      <dgm:spPr/>
    </dgm:pt>
    <dgm:pt modelId="{57EE1BAB-E352-4A65-825D-47EC8F1D90C8}" type="pres">
      <dgm:prSet presAssocID="{94337C8A-3E15-46B6-9C06-32521446A1BF}" presName="accentRepeatNode" presStyleLbl="solidAlignAcc1" presStyleIdx="10" presStyleCnt="12"/>
      <dgm:spPr/>
    </dgm:pt>
    <dgm:pt modelId="{3BB3FBFF-9289-4DD2-AC93-D58BDEA992AD}" type="pres">
      <dgm:prSet presAssocID="{F79954C9-A06D-487C-BEA5-021BA1448B95}" presName="image6" presStyleCnt="0"/>
      <dgm:spPr/>
    </dgm:pt>
    <dgm:pt modelId="{C86270A7-5633-4CDF-9EFB-EAAF2A44D54A}" type="pres">
      <dgm:prSet presAssocID="{F79954C9-A06D-487C-BEA5-021BA1448B95}" presName="imageRepeatNode" presStyleLbl="alignAcc1" presStyleIdx="5" presStyleCnt="6"/>
      <dgm:spPr/>
    </dgm:pt>
    <dgm:pt modelId="{DBA58CC0-F337-499B-8816-29342D606DB7}" type="pres">
      <dgm:prSet presAssocID="{F79954C9-A06D-487C-BEA5-021BA1448B95}" presName="imageaccent6" presStyleCnt="0"/>
      <dgm:spPr/>
    </dgm:pt>
    <dgm:pt modelId="{85F6E748-B939-40ED-B073-25DD1DD7563A}" type="pres">
      <dgm:prSet presAssocID="{F79954C9-A06D-487C-BEA5-021BA1448B95}" presName="accentRepeatNode" presStyleLbl="solidAlignAcc1" presStyleIdx="11" presStyleCnt="12"/>
      <dgm:spPr/>
    </dgm:pt>
  </dgm:ptLst>
  <dgm:cxnLst>
    <dgm:cxn modelId="{0DDCE35F-B3F2-4126-9B48-6027CBB50A06}" srcId="{8785D759-F3CB-43FD-9C60-24B48C43A570}" destId="{BE544A27-9537-489C-B6FB-31036765773B}" srcOrd="1" destOrd="0" parTransId="{2FB04A0B-9963-4066-BB81-B5075C992318}" sibTransId="{62F31B63-DC53-4F77-84D0-557364CC61DA}"/>
    <dgm:cxn modelId="{263D9246-2689-4E1D-B750-326204CD9CCF}" srcId="{8785D759-F3CB-43FD-9C60-24B48C43A570}" destId="{DDE0A73B-D58B-4D2F-AB68-4DC332A2BE77}" srcOrd="0" destOrd="0" parTransId="{25C2CC2E-D407-47AB-A9F9-F529FE3C7F49}" sibTransId="{D347522D-CFDB-4B7F-B14A-BB67BF54166B}"/>
    <dgm:cxn modelId="{7C24706D-4F5A-49BF-B17A-94E33C1A2CCA}" type="presOf" srcId="{D347522D-CFDB-4B7F-B14A-BB67BF54166B}" destId="{A03D66AE-3B7B-4667-A323-78C44888B781}" srcOrd="0" destOrd="0" presId="urn:microsoft.com/office/officeart/2008/layout/HexagonCluster"/>
    <dgm:cxn modelId="{445EC54E-D30C-4DDE-9FB7-31FF6275B999}" srcId="{8785D759-F3CB-43FD-9C60-24B48C43A570}" destId="{9BF4A3CF-4907-453F-9D48-3BB4C598CF2D}" srcOrd="3" destOrd="0" parTransId="{4B7BD5F9-D188-4119-B009-732037AFF45B}" sibTransId="{6A4807B4-337D-489B-B3C9-934419CE9755}"/>
    <dgm:cxn modelId="{4A186376-93F1-4F9D-9C1D-701D1B4597E3}" type="presOf" srcId="{8785D759-F3CB-43FD-9C60-24B48C43A570}" destId="{0C05C240-9EF1-4F51-BF4D-611361BC1521}" srcOrd="0" destOrd="0" presId="urn:microsoft.com/office/officeart/2008/layout/HexagonCluster"/>
    <dgm:cxn modelId="{723AE056-BB19-4AFA-8E62-BC535234F0C6}" type="presOf" srcId="{6A4807B4-337D-489B-B3C9-934419CE9755}" destId="{7B87F2B1-29B5-4E64-B157-5F32534F6E1D}" srcOrd="0" destOrd="0" presId="urn:microsoft.com/office/officeart/2008/layout/HexagonCluster"/>
    <dgm:cxn modelId="{DDDF4777-9679-482B-A031-0362EDED94FE}" type="presOf" srcId="{89EA6FD9-DD98-494E-A0DA-9A2C714560B8}" destId="{05D790B8-43F2-4BE2-95C2-3202260F1614}" srcOrd="0" destOrd="0" presId="urn:microsoft.com/office/officeart/2008/layout/HexagonCluster"/>
    <dgm:cxn modelId="{D8F3FE8B-A427-4CAA-830B-0C1246BC8BAA}" type="presOf" srcId="{62F31B63-DC53-4F77-84D0-557364CC61DA}" destId="{8493AB1E-8C1B-4C19-8C87-20E9E3F9608A}" srcOrd="0" destOrd="0" presId="urn:microsoft.com/office/officeart/2008/layout/HexagonCluster"/>
    <dgm:cxn modelId="{EEBF428F-91F2-47EA-A0CE-E033F7D706B8}" type="presOf" srcId="{C7D96103-49E3-4FE0-96CD-9AD2C3D4A56A}" destId="{A65C4DAB-AD67-47E6-8D1B-8E2824D4E73F}" srcOrd="0" destOrd="0" presId="urn:microsoft.com/office/officeart/2008/layout/HexagonCluster"/>
    <dgm:cxn modelId="{5D375290-88FD-4456-951F-DF1883DC2060}" srcId="{8785D759-F3CB-43FD-9C60-24B48C43A570}" destId="{B3D8A767-B2A5-4313-BB83-443C98E78305}" srcOrd="2" destOrd="0" parTransId="{FC2E9B65-8AB0-45F4-B0E2-DA1609FDA7CA}" sibTransId="{4B78DBE3-36DE-4B8D-91B3-C66185B7A594}"/>
    <dgm:cxn modelId="{F19ED4A3-DE39-4100-A677-C2CCC1548751}" type="presOf" srcId="{F79954C9-A06D-487C-BEA5-021BA1448B95}" destId="{C86270A7-5633-4CDF-9EFB-EAAF2A44D54A}" srcOrd="0" destOrd="0" presId="urn:microsoft.com/office/officeart/2008/layout/HexagonCluster"/>
    <dgm:cxn modelId="{E63028B2-27EA-4A4D-9975-DF2F2FA633C5}" type="presOf" srcId="{4B78DBE3-36DE-4B8D-91B3-C66185B7A594}" destId="{2B5EC1E9-0F7F-47C9-A3B5-B3B25AB789C7}" srcOrd="0" destOrd="0" presId="urn:microsoft.com/office/officeart/2008/layout/HexagonCluster"/>
    <dgm:cxn modelId="{E51B8FB2-10AF-43BE-AE58-6FC7FC15864F}" type="presOf" srcId="{DDE0A73B-D58B-4D2F-AB68-4DC332A2BE77}" destId="{89FABFE5-CAAE-4E3A-AB52-520BF4BC0CF6}" srcOrd="0" destOrd="0" presId="urn:microsoft.com/office/officeart/2008/layout/HexagonCluster"/>
    <dgm:cxn modelId="{A77CF3B6-9921-4B0C-8F4E-051A8AAD669B}" type="presOf" srcId="{94337C8A-3E15-46B6-9C06-32521446A1BF}" destId="{C04C3561-6B7A-4685-AE8D-15F2136C855C}" srcOrd="0" destOrd="0" presId="urn:microsoft.com/office/officeart/2008/layout/HexagonCluster"/>
    <dgm:cxn modelId="{3CA228C6-CBD2-457A-BBD8-241976030C64}" type="presOf" srcId="{9BF4A3CF-4907-453F-9D48-3BB4C598CF2D}" destId="{6CDA7962-F150-49B1-97F4-35D3D4F07297}" srcOrd="0" destOrd="0" presId="urn:microsoft.com/office/officeart/2008/layout/HexagonCluster"/>
    <dgm:cxn modelId="{49F1A6DB-F5E8-47C8-AD4B-C9370145E13A}" type="presOf" srcId="{BE544A27-9537-489C-B6FB-31036765773B}" destId="{B01BE68D-5C66-4BFC-A6D3-79DE7262A262}" srcOrd="0" destOrd="0" presId="urn:microsoft.com/office/officeart/2008/layout/HexagonCluster"/>
    <dgm:cxn modelId="{C4FC3FDF-CA90-429B-AA9B-7F8840F2A04B}" type="presOf" srcId="{B3D8A767-B2A5-4313-BB83-443C98E78305}" destId="{3F1A38FF-5B27-43F8-A5A3-FF05B376AE4B}" srcOrd="0" destOrd="0" presId="urn:microsoft.com/office/officeart/2008/layout/HexagonCluster"/>
    <dgm:cxn modelId="{7C6574E2-7E57-496E-9781-B36C002E9FDD}" srcId="{8785D759-F3CB-43FD-9C60-24B48C43A570}" destId="{94337C8A-3E15-46B6-9C06-32521446A1BF}" srcOrd="5" destOrd="0" parTransId="{02BFA481-65B2-4DF5-9B44-F82AFECA2FFD}" sibTransId="{F79954C9-A06D-487C-BEA5-021BA1448B95}"/>
    <dgm:cxn modelId="{B4E2C0F1-D9E4-47D4-9A45-3468DEDCB2ED}" srcId="{8785D759-F3CB-43FD-9C60-24B48C43A570}" destId="{89EA6FD9-DD98-494E-A0DA-9A2C714560B8}" srcOrd="4" destOrd="0" parTransId="{14206E91-F229-4CC1-863C-8D7FE48EB2DD}" sibTransId="{C7D96103-49E3-4FE0-96CD-9AD2C3D4A56A}"/>
    <dgm:cxn modelId="{072A2EBD-D1E5-475C-9F2C-E8BBAAEF8705}" type="presParOf" srcId="{0C05C240-9EF1-4F51-BF4D-611361BC1521}" destId="{213E7EA5-12CF-4370-B185-21EFE5910187}" srcOrd="0" destOrd="0" presId="urn:microsoft.com/office/officeart/2008/layout/HexagonCluster"/>
    <dgm:cxn modelId="{0C16262B-8040-4070-B6E0-625F6D1C43CB}" type="presParOf" srcId="{213E7EA5-12CF-4370-B185-21EFE5910187}" destId="{89FABFE5-CAAE-4E3A-AB52-520BF4BC0CF6}" srcOrd="0" destOrd="0" presId="urn:microsoft.com/office/officeart/2008/layout/HexagonCluster"/>
    <dgm:cxn modelId="{FAD2B4E6-9D4F-4EE3-8691-F2FCDE53DAEA}" type="presParOf" srcId="{0C05C240-9EF1-4F51-BF4D-611361BC1521}" destId="{E9800E68-6A4C-42E7-8DA5-DBA2FEC92E5E}" srcOrd="1" destOrd="0" presId="urn:microsoft.com/office/officeart/2008/layout/HexagonCluster"/>
    <dgm:cxn modelId="{7F850C02-FCBF-47ED-993E-A2D569BCA3F9}" type="presParOf" srcId="{E9800E68-6A4C-42E7-8DA5-DBA2FEC92E5E}" destId="{DDC5A981-9A9D-4B7D-A8A0-32005A139796}" srcOrd="0" destOrd="0" presId="urn:microsoft.com/office/officeart/2008/layout/HexagonCluster"/>
    <dgm:cxn modelId="{9D97AB59-87F0-4B18-949A-898A757ABF11}" type="presParOf" srcId="{0C05C240-9EF1-4F51-BF4D-611361BC1521}" destId="{267CE827-EE25-4700-B1C4-B83F941F8198}" srcOrd="2" destOrd="0" presId="urn:microsoft.com/office/officeart/2008/layout/HexagonCluster"/>
    <dgm:cxn modelId="{F1FE2F29-E983-4600-A9FE-433A9C49B4BC}" type="presParOf" srcId="{267CE827-EE25-4700-B1C4-B83F941F8198}" destId="{A03D66AE-3B7B-4667-A323-78C44888B781}" srcOrd="0" destOrd="0" presId="urn:microsoft.com/office/officeart/2008/layout/HexagonCluster"/>
    <dgm:cxn modelId="{8943F0EF-3175-4634-BCAB-EDA7B67FFFFF}" type="presParOf" srcId="{0C05C240-9EF1-4F51-BF4D-611361BC1521}" destId="{0C2131A2-E3CB-447A-B8AC-93D547E2B653}" srcOrd="3" destOrd="0" presId="urn:microsoft.com/office/officeart/2008/layout/HexagonCluster"/>
    <dgm:cxn modelId="{58C52258-6DDF-42E3-A2B0-AB52DE71F8F4}" type="presParOf" srcId="{0C2131A2-E3CB-447A-B8AC-93D547E2B653}" destId="{E5A8A2D2-2465-4B7D-8FC4-3D38FE1D65B1}" srcOrd="0" destOrd="0" presId="urn:microsoft.com/office/officeart/2008/layout/HexagonCluster"/>
    <dgm:cxn modelId="{37523200-7780-4B0A-A085-43851FEBA019}" type="presParOf" srcId="{0C05C240-9EF1-4F51-BF4D-611361BC1521}" destId="{2131594F-74B8-4692-881B-EEC8873400B3}" srcOrd="4" destOrd="0" presId="urn:microsoft.com/office/officeart/2008/layout/HexagonCluster"/>
    <dgm:cxn modelId="{2EE78A53-C6DA-4741-A185-5F84DE1A5F34}" type="presParOf" srcId="{2131594F-74B8-4692-881B-EEC8873400B3}" destId="{B01BE68D-5C66-4BFC-A6D3-79DE7262A262}" srcOrd="0" destOrd="0" presId="urn:microsoft.com/office/officeart/2008/layout/HexagonCluster"/>
    <dgm:cxn modelId="{040B8A0D-9119-4D5E-B598-BA0B1576BD73}" type="presParOf" srcId="{0C05C240-9EF1-4F51-BF4D-611361BC1521}" destId="{964084A4-0037-4C69-B2E5-E4753CC6B4AA}" srcOrd="5" destOrd="0" presId="urn:microsoft.com/office/officeart/2008/layout/HexagonCluster"/>
    <dgm:cxn modelId="{3CBE3641-3710-43AA-90AA-CB307D3146FA}" type="presParOf" srcId="{964084A4-0037-4C69-B2E5-E4753CC6B4AA}" destId="{04AC4F68-4E9C-43A3-8575-00A57373F201}" srcOrd="0" destOrd="0" presId="urn:microsoft.com/office/officeart/2008/layout/HexagonCluster"/>
    <dgm:cxn modelId="{8009DAF5-04A1-4CED-98DA-ED1C31B76140}" type="presParOf" srcId="{0C05C240-9EF1-4F51-BF4D-611361BC1521}" destId="{E104F392-52EA-49C4-98F9-67DE6B52A6DE}" srcOrd="6" destOrd="0" presId="urn:microsoft.com/office/officeart/2008/layout/HexagonCluster"/>
    <dgm:cxn modelId="{AC7AF2F5-9D10-4425-9AAB-D6E781F4417F}" type="presParOf" srcId="{E104F392-52EA-49C4-98F9-67DE6B52A6DE}" destId="{8493AB1E-8C1B-4C19-8C87-20E9E3F9608A}" srcOrd="0" destOrd="0" presId="urn:microsoft.com/office/officeart/2008/layout/HexagonCluster"/>
    <dgm:cxn modelId="{AE242992-EBA4-4097-B416-00F4E343E2FA}" type="presParOf" srcId="{0C05C240-9EF1-4F51-BF4D-611361BC1521}" destId="{46661E39-0439-4ECC-8C90-A3D23BC52FD7}" srcOrd="7" destOrd="0" presId="urn:microsoft.com/office/officeart/2008/layout/HexagonCluster"/>
    <dgm:cxn modelId="{B24EE46A-CAB3-4DEB-80E6-5CBE42B11D32}" type="presParOf" srcId="{46661E39-0439-4ECC-8C90-A3D23BC52FD7}" destId="{07E0AAA6-D5B1-4893-AF50-D8CDA83C4D48}" srcOrd="0" destOrd="0" presId="urn:microsoft.com/office/officeart/2008/layout/HexagonCluster"/>
    <dgm:cxn modelId="{AE9405AF-F8A2-4877-A960-76D47EEE3AE2}" type="presParOf" srcId="{0C05C240-9EF1-4F51-BF4D-611361BC1521}" destId="{A3B2E033-0A20-4C15-B40F-40DBE0E002E6}" srcOrd="8" destOrd="0" presId="urn:microsoft.com/office/officeart/2008/layout/HexagonCluster"/>
    <dgm:cxn modelId="{8FEA0CDE-BC78-4362-BBDB-235B464D539B}" type="presParOf" srcId="{A3B2E033-0A20-4C15-B40F-40DBE0E002E6}" destId="{3F1A38FF-5B27-43F8-A5A3-FF05B376AE4B}" srcOrd="0" destOrd="0" presId="urn:microsoft.com/office/officeart/2008/layout/HexagonCluster"/>
    <dgm:cxn modelId="{3012191A-EA61-453A-917B-31A1D579F048}" type="presParOf" srcId="{0C05C240-9EF1-4F51-BF4D-611361BC1521}" destId="{3365B7D1-9544-4E57-9569-E5F4D8204CB2}" srcOrd="9" destOrd="0" presId="urn:microsoft.com/office/officeart/2008/layout/HexagonCluster"/>
    <dgm:cxn modelId="{3B60720C-846D-4C34-ABDD-220A2BDC30F6}" type="presParOf" srcId="{3365B7D1-9544-4E57-9569-E5F4D8204CB2}" destId="{042B6194-1BC3-421F-A497-038BC00B99D1}" srcOrd="0" destOrd="0" presId="urn:microsoft.com/office/officeart/2008/layout/HexagonCluster"/>
    <dgm:cxn modelId="{60C0153D-D0C9-4675-BEBB-3A5D48CA3646}" type="presParOf" srcId="{0C05C240-9EF1-4F51-BF4D-611361BC1521}" destId="{5842A270-F3C4-4CF7-9D6D-74F55360696E}" srcOrd="10" destOrd="0" presId="urn:microsoft.com/office/officeart/2008/layout/HexagonCluster"/>
    <dgm:cxn modelId="{C1A22731-2BE5-4C7C-8024-5F5EB6B7DD79}" type="presParOf" srcId="{5842A270-F3C4-4CF7-9D6D-74F55360696E}" destId="{2B5EC1E9-0F7F-47C9-A3B5-B3B25AB789C7}" srcOrd="0" destOrd="0" presId="urn:microsoft.com/office/officeart/2008/layout/HexagonCluster"/>
    <dgm:cxn modelId="{4DFE5FED-15ED-446D-9390-446AC0088F81}" type="presParOf" srcId="{0C05C240-9EF1-4F51-BF4D-611361BC1521}" destId="{4E7D6B26-D50E-4E1F-B9E1-C8DDCAEDABD8}" srcOrd="11" destOrd="0" presId="urn:microsoft.com/office/officeart/2008/layout/HexagonCluster"/>
    <dgm:cxn modelId="{AF6E164F-0BE8-4AF4-B65B-B31FC0D8E6D7}" type="presParOf" srcId="{4E7D6B26-D50E-4E1F-B9E1-C8DDCAEDABD8}" destId="{65A68B4A-E993-4844-8515-9F6AE7DBB2AF}" srcOrd="0" destOrd="0" presId="urn:microsoft.com/office/officeart/2008/layout/HexagonCluster"/>
    <dgm:cxn modelId="{9BFDA86A-606E-4555-908C-37ECE0A1DAC8}" type="presParOf" srcId="{0C05C240-9EF1-4F51-BF4D-611361BC1521}" destId="{E515B18E-0F7E-459D-A8AB-B0559ECED350}" srcOrd="12" destOrd="0" presId="urn:microsoft.com/office/officeart/2008/layout/HexagonCluster"/>
    <dgm:cxn modelId="{9DAD56E4-5891-41EF-A7A3-BA4658EEEEEA}" type="presParOf" srcId="{E515B18E-0F7E-459D-A8AB-B0559ECED350}" destId="{6CDA7962-F150-49B1-97F4-35D3D4F07297}" srcOrd="0" destOrd="0" presId="urn:microsoft.com/office/officeart/2008/layout/HexagonCluster"/>
    <dgm:cxn modelId="{C0D7C719-EDFE-4337-8E3D-E5885C2F2689}" type="presParOf" srcId="{0C05C240-9EF1-4F51-BF4D-611361BC1521}" destId="{0348F601-C1D9-4F73-8516-30E8C605D00B}" srcOrd="13" destOrd="0" presId="urn:microsoft.com/office/officeart/2008/layout/HexagonCluster"/>
    <dgm:cxn modelId="{9D187AAA-3049-4321-8FF7-01757F3B052F}" type="presParOf" srcId="{0348F601-C1D9-4F73-8516-30E8C605D00B}" destId="{F5A2E563-258F-4C15-8937-40F72640A1BE}" srcOrd="0" destOrd="0" presId="urn:microsoft.com/office/officeart/2008/layout/HexagonCluster"/>
    <dgm:cxn modelId="{34FB7BA7-23F4-4F13-8343-A37117BD1164}" type="presParOf" srcId="{0C05C240-9EF1-4F51-BF4D-611361BC1521}" destId="{1C137D82-DE83-4231-B707-5A7EFD0B57AA}" srcOrd="14" destOrd="0" presId="urn:microsoft.com/office/officeart/2008/layout/HexagonCluster"/>
    <dgm:cxn modelId="{7FB0DEC2-5280-402A-985F-B0EF1BBBA425}" type="presParOf" srcId="{1C137D82-DE83-4231-B707-5A7EFD0B57AA}" destId="{7B87F2B1-29B5-4E64-B157-5F32534F6E1D}" srcOrd="0" destOrd="0" presId="urn:microsoft.com/office/officeart/2008/layout/HexagonCluster"/>
    <dgm:cxn modelId="{A4EA233F-2EF7-45FA-A729-F592F395CE32}" type="presParOf" srcId="{0C05C240-9EF1-4F51-BF4D-611361BC1521}" destId="{332F14AF-016F-44F7-AA8A-2BCD54969F92}" srcOrd="15" destOrd="0" presId="urn:microsoft.com/office/officeart/2008/layout/HexagonCluster"/>
    <dgm:cxn modelId="{FE8DFB65-EE37-42B1-B531-53D830F29F8C}" type="presParOf" srcId="{332F14AF-016F-44F7-AA8A-2BCD54969F92}" destId="{9EDF2195-9BE2-4BB0-9A2A-445BD6D79452}" srcOrd="0" destOrd="0" presId="urn:microsoft.com/office/officeart/2008/layout/HexagonCluster"/>
    <dgm:cxn modelId="{E08C0B34-8ABD-4832-8DCA-4D864C9A758F}" type="presParOf" srcId="{0C05C240-9EF1-4F51-BF4D-611361BC1521}" destId="{9DEF8A6A-DE5F-43AD-8CF8-7310CB36ACC3}" srcOrd="16" destOrd="0" presId="urn:microsoft.com/office/officeart/2008/layout/HexagonCluster"/>
    <dgm:cxn modelId="{B24D6056-B593-4A24-A02F-048113D153F0}" type="presParOf" srcId="{9DEF8A6A-DE5F-43AD-8CF8-7310CB36ACC3}" destId="{05D790B8-43F2-4BE2-95C2-3202260F1614}" srcOrd="0" destOrd="0" presId="urn:microsoft.com/office/officeart/2008/layout/HexagonCluster"/>
    <dgm:cxn modelId="{E4A51BF4-49DE-4A93-855A-1C6A1C1A398A}" type="presParOf" srcId="{0C05C240-9EF1-4F51-BF4D-611361BC1521}" destId="{D61FCC20-AA02-48D3-9CD7-51331A1BBE8A}" srcOrd="17" destOrd="0" presId="urn:microsoft.com/office/officeart/2008/layout/HexagonCluster"/>
    <dgm:cxn modelId="{FBC7C75D-08EB-4C74-8AED-025B6B8B76DE}" type="presParOf" srcId="{D61FCC20-AA02-48D3-9CD7-51331A1BBE8A}" destId="{599E379B-8B37-4E84-84B7-B2C83BE03A40}" srcOrd="0" destOrd="0" presId="urn:microsoft.com/office/officeart/2008/layout/HexagonCluster"/>
    <dgm:cxn modelId="{8044AAA9-F9F7-4D05-AC57-A8365ACD73EA}" type="presParOf" srcId="{0C05C240-9EF1-4F51-BF4D-611361BC1521}" destId="{6A329DB2-A155-40BD-ACEC-C58511B015AC}" srcOrd="18" destOrd="0" presId="urn:microsoft.com/office/officeart/2008/layout/HexagonCluster"/>
    <dgm:cxn modelId="{31EC292B-0717-48E0-9B96-BE69056162E8}" type="presParOf" srcId="{6A329DB2-A155-40BD-ACEC-C58511B015AC}" destId="{A65C4DAB-AD67-47E6-8D1B-8E2824D4E73F}" srcOrd="0" destOrd="0" presId="urn:microsoft.com/office/officeart/2008/layout/HexagonCluster"/>
    <dgm:cxn modelId="{EF75F1B1-5B4A-4FA3-BE03-18865AF99327}" type="presParOf" srcId="{0C05C240-9EF1-4F51-BF4D-611361BC1521}" destId="{2C658402-4E2B-450C-851E-B6F86A2E4B3C}" srcOrd="19" destOrd="0" presId="urn:microsoft.com/office/officeart/2008/layout/HexagonCluster"/>
    <dgm:cxn modelId="{24B62993-7B9E-4B88-9C7A-4927715B8471}" type="presParOf" srcId="{2C658402-4E2B-450C-851E-B6F86A2E4B3C}" destId="{C72019B0-9750-4A30-861D-170AE5D07037}" srcOrd="0" destOrd="0" presId="urn:microsoft.com/office/officeart/2008/layout/HexagonCluster"/>
    <dgm:cxn modelId="{517FC9FD-6365-4704-B761-781C0E9F811F}" type="presParOf" srcId="{0C05C240-9EF1-4F51-BF4D-611361BC1521}" destId="{FAD7BB37-AC94-4584-B55A-21B48B130311}" srcOrd="20" destOrd="0" presId="urn:microsoft.com/office/officeart/2008/layout/HexagonCluster"/>
    <dgm:cxn modelId="{0FF94507-DD79-4F4A-A43B-BFDDD367B039}" type="presParOf" srcId="{FAD7BB37-AC94-4584-B55A-21B48B130311}" destId="{C04C3561-6B7A-4685-AE8D-15F2136C855C}" srcOrd="0" destOrd="0" presId="urn:microsoft.com/office/officeart/2008/layout/HexagonCluster"/>
    <dgm:cxn modelId="{13032164-1FF7-4258-8679-0E240C2EB5B1}" type="presParOf" srcId="{0C05C240-9EF1-4F51-BF4D-611361BC1521}" destId="{F3EDA17F-33CC-4A18-9F10-E683A22D3245}" srcOrd="21" destOrd="0" presId="urn:microsoft.com/office/officeart/2008/layout/HexagonCluster"/>
    <dgm:cxn modelId="{4AE0A731-97A3-4F3A-99BE-58C08A388046}" type="presParOf" srcId="{F3EDA17F-33CC-4A18-9F10-E683A22D3245}" destId="{57EE1BAB-E352-4A65-825D-47EC8F1D90C8}" srcOrd="0" destOrd="0" presId="urn:microsoft.com/office/officeart/2008/layout/HexagonCluster"/>
    <dgm:cxn modelId="{CB4B496E-1939-4E6F-AC3C-673820964124}" type="presParOf" srcId="{0C05C240-9EF1-4F51-BF4D-611361BC1521}" destId="{3BB3FBFF-9289-4DD2-AC93-D58BDEA992AD}" srcOrd="22" destOrd="0" presId="urn:microsoft.com/office/officeart/2008/layout/HexagonCluster"/>
    <dgm:cxn modelId="{379F004C-1149-40C9-B411-CBA594064B65}" type="presParOf" srcId="{3BB3FBFF-9289-4DD2-AC93-D58BDEA992AD}" destId="{C86270A7-5633-4CDF-9EFB-EAAF2A44D54A}" srcOrd="0" destOrd="0" presId="urn:microsoft.com/office/officeart/2008/layout/HexagonCluster"/>
    <dgm:cxn modelId="{055862DD-94D5-48D4-88EA-A9B049161B6C}" type="presParOf" srcId="{0C05C240-9EF1-4F51-BF4D-611361BC1521}" destId="{DBA58CC0-F337-499B-8816-29342D606DB7}" srcOrd="23" destOrd="0" presId="urn:microsoft.com/office/officeart/2008/layout/HexagonCluster"/>
    <dgm:cxn modelId="{29BBB72E-5757-4A67-BEE4-A9F8CA35F624}" type="presParOf" srcId="{DBA58CC0-F337-499B-8816-29342D606DB7}" destId="{85F6E748-B939-40ED-B073-25DD1DD7563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ABFE5-CAAE-4E3A-AB52-520BF4BC0CF6}">
      <dsp:nvSpPr>
        <dsp:cNvPr id="0" name=""/>
        <dsp:cNvSpPr/>
      </dsp:nvSpPr>
      <dsp:spPr>
        <a:xfrm>
          <a:off x="2193643" y="2738418"/>
          <a:ext cx="1919631" cy="16483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 unit</a:t>
          </a:r>
          <a:endParaRPr lang="en-AU" sz="2800" b="1" kern="1200" dirty="0"/>
        </a:p>
      </dsp:txBody>
      <dsp:txXfrm>
        <a:off x="2490975" y="2993733"/>
        <a:ext cx="1324967" cy="1137728"/>
      </dsp:txXfrm>
    </dsp:sp>
    <dsp:sp modelId="{DDC5A981-9A9D-4B7D-A8A0-32005A139796}">
      <dsp:nvSpPr>
        <dsp:cNvPr id="0" name=""/>
        <dsp:cNvSpPr/>
      </dsp:nvSpPr>
      <dsp:spPr>
        <a:xfrm>
          <a:off x="2239446" y="3475562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3D66AE-3B7B-4667-A323-78C44888B781}">
      <dsp:nvSpPr>
        <dsp:cNvPr id="0" name=""/>
        <dsp:cNvSpPr/>
      </dsp:nvSpPr>
      <dsp:spPr>
        <a:xfrm>
          <a:off x="541702" y="1827204"/>
          <a:ext cx="1919631" cy="16483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A8A2D2-2465-4B7D-8FC4-3D38FE1D65B1}">
      <dsp:nvSpPr>
        <dsp:cNvPr id="0" name=""/>
        <dsp:cNvSpPr/>
      </dsp:nvSpPr>
      <dsp:spPr>
        <a:xfrm>
          <a:off x="1856741" y="3256913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759748"/>
              <a:satOff val="3107"/>
              <a:lumOff val="-4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1BE68D-5C66-4BFC-A6D3-79DE7262A262}">
      <dsp:nvSpPr>
        <dsp:cNvPr id="0" name=""/>
        <dsp:cNvSpPr/>
      </dsp:nvSpPr>
      <dsp:spPr>
        <a:xfrm>
          <a:off x="3845585" y="1822428"/>
          <a:ext cx="1919631" cy="16483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671445"/>
                <a:satOff val="6835"/>
                <a:lumOff val="-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71445"/>
                <a:satOff val="6835"/>
                <a:lumOff val="-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71445"/>
                <a:satOff val="6835"/>
                <a:lumOff val="-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671445"/>
              <a:satOff val="6835"/>
              <a:lumOff val="-10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 unit</a:t>
          </a:r>
          <a:endParaRPr lang="en-AU" sz="2800" b="1" kern="1200" dirty="0"/>
        </a:p>
      </dsp:txBody>
      <dsp:txXfrm>
        <a:off x="4142917" y="2077743"/>
        <a:ext cx="1324967" cy="1137728"/>
      </dsp:txXfrm>
    </dsp:sp>
    <dsp:sp modelId="{04AC4F68-4E9C-43A3-8575-00A57373F201}">
      <dsp:nvSpPr>
        <dsp:cNvPr id="0" name=""/>
        <dsp:cNvSpPr/>
      </dsp:nvSpPr>
      <dsp:spPr>
        <a:xfrm>
          <a:off x="5166731" y="3247891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519496"/>
              <a:satOff val="6214"/>
              <a:lumOff val="-9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93AB1E-8C1B-4C19-8C87-20E9E3F9608A}">
      <dsp:nvSpPr>
        <dsp:cNvPr id="0" name=""/>
        <dsp:cNvSpPr/>
      </dsp:nvSpPr>
      <dsp:spPr>
        <a:xfrm>
          <a:off x="5496508" y="2735234"/>
          <a:ext cx="1919631" cy="1648358"/>
        </a:xfrm>
        <a:prstGeom prst="hexagon">
          <a:avLst>
            <a:gd name="adj" fmla="val 25000"/>
            <a:gd name="vf" fmla="val 115470"/>
          </a:avLst>
        </a:prstGeom>
        <a:solidFill>
          <a:srgbClr val="0070C0">
            <a:alpha val="90000"/>
          </a:srgbClr>
        </a:solidFill>
        <a:ln w="6350" cap="flat" cmpd="sng" algn="ctr">
          <a:solidFill>
            <a:schemeClr val="accent4">
              <a:hueOff val="1671445"/>
              <a:satOff val="6835"/>
              <a:lumOff val="-10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E0AAA6-D5B1-4893-AF50-D8CDA83C4D48}">
      <dsp:nvSpPr>
        <dsp:cNvPr id="0" name=""/>
        <dsp:cNvSpPr/>
      </dsp:nvSpPr>
      <dsp:spPr>
        <a:xfrm>
          <a:off x="5543328" y="3468663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279243"/>
              <a:satOff val="9320"/>
              <a:lumOff val="-14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1A38FF-5B27-43F8-A5A3-FF05B376AE4B}">
      <dsp:nvSpPr>
        <dsp:cNvPr id="0" name=""/>
        <dsp:cNvSpPr/>
      </dsp:nvSpPr>
      <dsp:spPr>
        <a:xfrm>
          <a:off x="2193643" y="916521"/>
          <a:ext cx="1919631" cy="16483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3342890"/>
                <a:satOff val="13670"/>
                <a:lumOff val="-2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342890"/>
                <a:satOff val="13670"/>
                <a:lumOff val="-2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342890"/>
                <a:satOff val="13670"/>
                <a:lumOff val="-2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342890"/>
              <a:satOff val="13670"/>
              <a:lumOff val="-211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 units  English</a:t>
          </a:r>
          <a:endParaRPr lang="en-AU" sz="2800" b="1" kern="1200" dirty="0"/>
        </a:p>
      </dsp:txBody>
      <dsp:txXfrm>
        <a:off x="2490975" y="1171836"/>
        <a:ext cx="1324967" cy="1137728"/>
      </dsp:txXfrm>
    </dsp:sp>
    <dsp:sp modelId="{042B6194-1BC3-421F-A497-038BC00B99D1}">
      <dsp:nvSpPr>
        <dsp:cNvPr id="0" name=""/>
        <dsp:cNvSpPr/>
      </dsp:nvSpPr>
      <dsp:spPr>
        <a:xfrm>
          <a:off x="3508682" y="947832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038991"/>
              <a:satOff val="12427"/>
              <a:lumOff val="-19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5EC1E9-0F7F-47C9-A3B5-B3B25AB789C7}">
      <dsp:nvSpPr>
        <dsp:cNvPr id="0" name=""/>
        <dsp:cNvSpPr/>
      </dsp:nvSpPr>
      <dsp:spPr>
        <a:xfrm>
          <a:off x="3845585" y="0"/>
          <a:ext cx="1919631" cy="16483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3342890"/>
              <a:satOff val="13670"/>
              <a:lumOff val="-211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A68B4A-E993-4844-8515-9F6AE7DBB2AF}">
      <dsp:nvSpPr>
        <dsp:cNvPr id="0" name=""/>
        <dsp:cNvSpPr/>
      </dsp:nvSpPr>
      <dsp:spPr>
        <a:xfrm>
          <a:off x="3899530" y="730244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798739"/>
              <a:satOff val="15534"/>
              <a:lumOff val="-24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DA7962-F150-49B1-97F4-35D3D4F07297}">
      <dsp:nvSpPr>
        <dsp:cNvPr id="0" name=""/>
        <dsp:cNvSpPr/>
      </dsp:nvSpPr>
      <dsp:spPr>
        <a:xfrm>
          <a:off x="5496508" y="912806"/>
          <a:ext cx="1919631" cy="16483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5014335"/>
                <a:satOff val="20505"/>
                <a:lumOff val="-3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014335"/>
                <a:satOff val="20505"/>
                <a:lumOff val="-3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014335"/>
                <a:satOff val="20505"/>
                <a:lumOff val="-3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014335"/>
              <a:satOff val="20505"/>
              <a:lumOff val="-3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 unit</a:t>
          </a:r>
          <a:endParaRPr lang="en-AU" sz="2800" b="1" kern="1200" dirty="0"/>
        </a:p>
      </dsp:txBody>
      <dsp:txXfrm>
        <a:off x="5793840" y="1168121"/>
        <a:ext cx="1324967" cy="1137728"/>
      </dsp:txXfrm>
    </dsp:sp>
    <dsp:sp modelId="{F5A2E563-258F-4C15-8937-40F72640A1BE}">
      <dsp:nvSpPr>
        <dsp:cNvPr id="0" name=""/>
        <dsp:cNvSpPr/>
      </dsp:nvSpPr>
      <dsp:spPr>
        <a:xfrm>
          <a:off x="7157610" y="1643051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558487"/>
              <a:satOff val="18641"/>
              <a:lumOff val="-28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87F2B1-29B5-4E64-B157-5F32534F6E1D}">
      <dsp:nvSpPr>
        <dsp:cNvPr id="0" name=""/>
        <dsp:cNvSpPr/>
      </dsp:nvSpPr>
      <dsp:spPr>
        <a:xfrm>
          <a:off x="7148450" y="1839410"/>
          <a:ext cx="1919631" cy="1648358"/>
        </a:xfrm>
        <a:prstGeom prst="hexagon">
          <a:avLst>
            <a:gd name="adj" fmla="val 25000"/>
            <a:gd name="vf" fmla="val 115470"/>
          </a:avLst>
        </a:prstGeom>
        <a:solidFill>
          <a:srgbClr val="7030A0">
            <a:alpha val="90000"/>
          </a:srgbClr>
        </a:solidFill>
        <a:ln w="6350" cap="flat" cmpd="sng" algn="ctr">
          <a:solidFill>
            <a:schemeClr val="accent4">
              <a:hueOff val="5014335"/>
              <a:satOff val="20505"/>
              <a:lumOff val="-3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DF2195-9BE2-4BB0-9A2A-445BD6D79452}">
      <dsp:nvSpPr>
        <dsp:cNvPr id="0" name=""/>
        <dsp:cNvSpPr/>
      </dsp:nvSpPr>
      <dsp:spPr>
        <a:xfrm>
          <a:off x="7523012" y="1869129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318234"/>
              <a:satOff val="21748"/>
              <a:lumOff val="-337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D790B8-43F2-4BE2-95C2-3202260F1614}">
      <dsp:nvSpPr>
        <dsp:cNvPr id="0" name=""/>
        <dsp:cNvSpPr/>
      </dsp:nvSpPr>
      <dsp:spPr>
        <a:xfrm>
          <a:off x="7148450" y="17513"/>
          <a:ext cx="1919631" cy="16483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6685781"/>
                <a:satOff val="27340"/>
                <a:lumOff val="-4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685781"/>
                <a:satOff val="27340"/>
                <a:lumOff val="-4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685781"/>
                <a:satOff val="27340"/>
                <a:lumOff val="-4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685781"/>
              <a:satOff val="27340"/>
              <a:lumOff val="-423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 unit</a:t>
          </a:r>
          <a:endParaRPr lang="en-AU" sz="2800" b="1" kern="1200" dirty="0"/>
        </a:p>
      </dsp:txBody>
      <dsp:txXfrm>
        <a:off x="7445782" y="272828"/>
        <a:ext cx="1324967" cy="1137728"/>
      </dsp:txXfrm>
    </dsp:sp>
    <dsp:sp modelId="{599E379B-8B37-4E84-84B7-B2C83BE03A40}">
      <dsp:nvSpPr>
        <dsp:cNvPr id="0" name=""/>
        <dsp:cNvSpPr/>
      </dsp:nvSpPr>
      <dsp:spPr>
        <a:xfrm>
          <a:off x="8809551" y="756249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077982"/>
              <a:satOff val="24855"/>
              <a:lumOff val="-38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5C4DAB-AD67-47E6-8D1B-8E2824D4E73F}">
      <dsp:nvSpPr>
        <dsp:cNvPr id="0" name=""/>
        <dsp:cNvSpPr/>
      </dsp:nvSpPr>
      <dsp:spPr>
        <a:xfrm>
          <a:off x="8800391" y="937218"/>
          <a:ext cx="1919631" cy="164835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6350" cap="flat" cmpd="sng" algn="ctr">
          <a:solidFill>
            <a:schemeClr val="accent4">
              <a:hueOff val="6685781"/>
              <a:satOff val="27340"/>
              <a:lumOff val="-423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2019B0-9750-4A30-861D-170AE5D07037}">
      <dsp:nvSpPr>
        <dsp:cNvPr id="0" name=""/>
        <dsp:cNvSpPr/>
      </dsp:nvSpPr>
      <dsp:spPr>
        <a:xfrm>
          <a:off x="9183096" y="973836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837730"/>
              <a:satOff val="27961"/>
              <a:lumOff val="-433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C3561-6B7A-4685-AE8D-15F2136C855C}">
      <dsp:nvSpPr>
        <dsp:cNvPr id="0" name=""/>
        <dsp:cNvSpPr/>
      </dsp:nvSpPr>
      <dsp:spPr>
        <a:xfrm>
          <a:off x="8800391" y="2756462"/>
          <a:ext cx="1919631" cy="16483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8357226"/>
                <a:satOff val="34175"/>
                <a:lumOff val="-5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57226"/>
                <a:satOff val="34175"/>
                <a:lumOff val="-5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57226"/>
                <a:satOff val="34175"/>
                <a:lumOff val="-5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357226"/>
              <a:satOff val="34175"/>
              <a:lumOff val="-52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 unit</a:t>
          </a:r>
          <a:endParaRPr lang="en-AU" sz="2800" b="1" kern="1200" dirty="0"/>
        </a:p>
      </dsp:txBody>
      <dsp:txXfrm>
        <a:off x="9097723" y="3011777"/>
        <a:ext cx="1324967" cy="1137728"/>
      </dsp:txXfrm>
    </dsp:sp>
    <dsp:sp modelId="{57EE1BAB-E352-4A65-825D-47EC8F1D90C8}">
      <dsp:nvSpPr>
        <dsp:cNvPr id="0" name=""/>
        <dsp:cNvSpPr/>
      </dsp:nvSpPr>
      <dsp:spPr>
        <a:xfrm>
          <a:off x="9181060" y="4199970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7597478"/>
              <a:satOff val="31068"/>
              <a:lumOff val="-48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6270A7-5633-4CDF-9EFB-EAAF2A44D54A}">
      <dsp:nvSpPr>
        <dsp:cNvPr id="0" name=""/>
        <dsp:cNvSpPr/>
      </dsp:nvSpPr>
      <dsp:spPr>
        <a:xfrm>
          <a:off x="7148450" y="3658654"/>
          <a:ext cx="1919631" cy="16483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8357226"/>
              <a:satOff val="34175"/>
              <a:lumOff val="-52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F6E748-B939-40ED-B073-25DD1DD7563A}">
      <dsp:nvSpPr>
        <dsp:cNvPr id="0" name=""/>
        <dsp:cNvSpPr/>
      </dsp:nvSpPr>
      <dsp:spPr>
        <a:xfrm>
          <a:off x="8824819" y="4382000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357226"/>
              <a:satOff val="34175"/>
              <a:lumOff val="-52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0DD2-AAFF-40FB-B1D5-B76D6B9F63F5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E420-31C0-4FAB-9C47-370244A3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A7A3-4278-43C6-8774-F62FA027433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DF500-FE05-4D50-AB42-37EDEB80A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3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4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98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7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743" y="1721223"/>
            <a:ext cx="5682280" cy="2212313"/>
          </a:xfrm>
        </p:spPr>
        <p:txBody>
          <a:bodyPr anchor="b">
            <a:normAutofit/>
          </a:bodyPr>
          <a:lstStyle>
            <a:lvl1pPr algn="l">
              <a:defRPr sz="4400" b="1" spc="3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/>
            </a:br>
            <a:r>
              <a:rPr lang="en-US"/>
              <a:t>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743" y="4280405"/>
            <a:ext cx="5682280" cy="1397991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743" y="5678396"/>
            <a:ext cx="1460500" cy="481013"/>
          </a:xfrm>
        </p:spPr>
        <p:txBody>
          <a:bodyPr>
            <a:normAutofit/>
          </a:bodyPr>
          <a:lstStyle>
            <a:lvl1pPr marL="0" indent="0" algn="l">
              <a:buNone/>
              <a:defRPr lang="en-US" sz="16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92617-8BB5-8917-B6EF-450C355A8B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358" y="260942"/>
            <a:ext cx="2962275" cy="12287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4A06E5-CA3F-D9D3-58F2-3601A3BD4A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rcRect/>
          <a:stretch/>
        </p:blipFill>
        <p:spPr>
          <a:xfrm>
            <a:off x="8945291" y="4889160"/>
            <a:ext cx="3230749" cy="1974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4D1DB-5CEF-42E9-A6EA-1CDAF9EFCB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091822" y="1736"/>
            <a:ext cx="6088741" cy="68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0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6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1"/>
            <a:ext cx="9971159" cy="1669107"/>
          </a:xfrm>
        </p:spPr>
        <p:txBody>
          <a:bodyPr tIns="90000" rIns="90000" bIns="90000" anchor="b" anchorCtr="0"/>
          <a:lstStyle>
            <a:lvl1pPr>
              <a:defRPr>
                <a:solidFill>
                  <a:srgbClr val="1E2245"/>
                </a:soli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tIns="90000" bIns="90000">
            <a:normAutofit/>
          </a:bodyPr>
          <a:lstStyle>
            <a:lvl1pPr marL="0" indent="0" algn="l">
              <a:buNone/>
              <a:defRPr sz="2000" b="1" i="0">
                <a:solidFill>
                  <a:srgbClr val="4485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78D097-FC98-4F0B-82E5-9DFDA2FF4E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0275" y="2361705"/>
            <a:ext cx="9970524" cy="35494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03A818-6BAE-52ED-ECA5-17901151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2305" y="6304079"/>
            <a:ext cx="2088493" cy="365125"/>
          </a:xfrm>
        </p:spPr>
        <p:txBody>
          <a:bodyPr tIns="90000" bIns="90000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DFC9020-BC85-44DD-7F0A-E9DEEFF3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1" y="6304079"/>
            <a:ext cx="5166359" cy="365125"/>
          </a:xfrm>
        </p:spPr>
        <p:txBody>
          <a:bodyPr tIns="90000" bIns="9000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89A81B2-63D2-10A0-406F-BCC37A90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710" y="6304079"/>
            <a:ext cx="759290" cy="365125"/>
          </a:xfrm>
        </p:spPr>
        <p:txBody>
          <a:bodyPr tIns="90000" bIns="9000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53951-2815-2503-1D12-7B2DAC09CF53}"/>
              </a:ext>
            </a:extLst>
          </p:cNvPr>
          <p:cNvSpPr/>
          <p:nvPr userDrawn="1"/>
        </p:nvSpPr>
        <p:spPr>
          <a:xfrm>
            <a:off x="0" y="0"/>
            <a:ext cx="759289" cy="15150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E229E5-DAB9-9687-98DB-7694F4F1D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" y="6379198"/>
            <a:ext cx="556090" cy="21488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57832F-BD15-A619-F8C5-7432B9C81BEC}"/>
              </a:ext>
            </a:extLst>
          </p:cNvPr>
          <p:cNvCxnSpPr/>
          <p:nvPr userDrawn="1"/>
        </p:nvCxnSpPr>
        <p:spPr>
          <a:xfrm>
            <a:off x="0" y="616771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74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2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1"/>
            <a:ext cx="9971159" cy="1669107"/>
          </a:xfrm>
        </p:spPr>
        <p:txBody>
          <a:bodyPr tIns="90000" rIns="90000" bIns="9000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tIns="90000" bIns="90000">
            <a:normAutofit/>
          </a:bodyPr>
          <a:lstStyle>
            <a:lvl1pPr marL="0" indent="0" algn="l">
              <a:buNone/>
              <a:defRPr sz="2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78D097-FC98-4F0B-82E5-9DFDA2FF4E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0275" y="2361705"/>
            <a:ext cx="9970524" cy="3549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03A818-6BAE-52ED-ECA5-17901151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2305" y="6304079"/>
            <a:ext cx="2088493" cy="365125"/>
          </a:xfrm>
        </p:spPr>
        <p:txBody>
          <a:bodyPr tIns="90000" bIns="9000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DFC9020-BC85-44DD-7F0A-E9DEEFF3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1" y="6304079"/>
            <a:ext cx="5166359" cy="365125"/>
          </a:xfrm>
        </p:spPr>
        <p:txBody>
          <a:bodyPr tIns="90000" bIns="9000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89A81B2-63D2-10A0-406F-BCC37A90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710" y="6304079"/>
            <a:ext cx="759290" cy="365125"/>
          </a:xfrm>
        </p:spPr>
        <p:txBody>
          <a:bodyPr tIns="90000" bIns="9000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53951-2815-2503-1D12-7B2DAC09CF53}"/>
              </a:ext>
            </a:extLst>
          </p:cNvPr>
          <p:cNvSpPr/>
          <p:nvPr userDrawn="1"/>
        </p:nvSpPr>
        <p:spPr>
          <a:xfrm>
            <a:off x="0" y="0"/>
            <a:ext cx="759289" cy="1515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E229E5-DAB9-9687-98DB-7694F4F1D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" y="6379198"/>
            <a:ext cx="556090" cy="21488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57832F-BD15-A619-F8C5-7432B9C81BEC}"/>
              </a:ext>
            </a:extLst>
          </p:cNvPr>
          <p:cNvCxnSpPr/>
          <p:nvPr userDrawn="1"/>
        </p:nvCxnSpPr>
        <p:spPr>
          <a:xfrm>
            <a:off x="0" y="61677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614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1"/>
            <a:ext cx="9971159" cy="1669107"/>
          </a:xfrm>
        </p:spPr>
        <p:txBody>
          <a:bodyPr tIns="90000" bIns="90000" anchor="b" anchorCtr="0"/>
          <a:lstStyle>
            <a:lvl1pPr>
              <a:defRPr>
                <a:solidFill>
                  <a:srgbClr val="1E2245"/>
                </a:soli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tIns="90000" bIns="90000">
            <a:normAutofit/>
          </a:bodyPr>
          <a:lstStyle>
            <a:lvl1pPr marL="0" indent="0" algn="l">
              <a:buNone/>
              <a:defRPr sz="2000" b="1" i="0">
                <a:solidFill>
                  <a:srgbClr val="4485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A66CD5-7EFE-46B9-3667-220049C8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2305" y="6304079"/>
            <a:ext cx="2088493" cy="365125"/>
          </a:xfrm>
        </p:spPr>
        <p:txBody>
          <a:bodyPr tIns="90000" bIns="90000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71AAA6-9D29-659D-CD6B-BACED0C3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1" y="6304079"/>
            <a:ext cx="5166359" cy="365125"/>
          </a:xfrm>
        </p:spPr>
        <p:txBody>
          <a:bodyPr tIns="90000" bIns="9000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4F545DC-EB89-0205-0D20-AE830A9B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710" y="6304079"/>
            <a:ext cx="759290" cy="365125"/>
          </a:xfrm>
        </p:spPr>
        <p:txBody>
          <a:bodyPr tIns="90000" bIns="9000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3F127A-D9BA-65C1-A9AC-31EA6F8BD493}"/>
              </a:ext>
            </a:extLst>
          </p:cNvPr>
          <p:cNvSpPr/>
          <p:nvPr userDrawn="1"/>
        </p:nvSpPr>
        <p:spPr>
          <a:xfrm>
            <a:off x="0" y="0"/>
            <a:ext cx="759289" cy="1515033"/>
          </a:xfrm>
          <a:prstGeom prst="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9C8026-A0CD-0DBE-2DAC-9E48E2BAA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0" y="6379198"/>
            <a:ext cx="557542" cy="21488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747AB6-C2CE-7D58-9358-E387C8498C9C}"/>
              </a:ext>
            </a:extLst>
          </p:cNvPr>
          <p:cNvCxnSpPr/>
          <p:nvPr userDrawn="1"/>
        </p:nvCxnSpPr>
        <p:spPr>
          <a:xfrm>
            <a:off x="0" y="616771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35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2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2DFCC8-F162-F793-45F9-D6746A5B7BA1}"/>
              </a:ext>
            </a:extLst>
          </p:cNvPr>
          <p:cNvSpPr/>
          <p:nvPr userDrawn="1"/>
        </p:nvSpPr>
        <p:spPr>
          <a:xfrm>
            <a:off x="6096000" y="0"/>
            <a:ext cx="60960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8272" y="-1"/>
            <a:ext cx="4891211" cy="1676401"/>
          </a:xfrm>
        </p:spPr>
        <p:txBody>
          <a:bodyPr tIns="90000" bIns="900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518" y="403415"/>
            <a:ext cx="5228216" cy="53075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28272" y="1699538"/>
            <a:ext cx="4891211" cy="692595"/>
          </a:xfrm>
        </p:spPr>
        <p:txBody>
          <a:bodyPr tIns="90000" bIns="90000">
            <a:normAutofit/>
          </a:bodyPr>
          <a:lstStyle>
            <a:lvl1pPr marL="0" indent="0" algn="l">
              <a:buNone/>
              <a:defRPr sz="2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8367A8-8129-24C9-3894-909CD073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2305" y="6304079"/>
            <a:ext cx="2088493" cy="365125"/>
          </a:xfrm>
        </p:spPr>
        <p:txBody>
          <a:bodyPr tIns="90000" bIns="9000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FB16E2-F012-4019-4751-E0D57C99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1" y="6304079"/>
            <a:ext cx="5166359" cy="365125"/>
          </a:xfrm>
        </p:spPr>
        <p:txBody>
          <a:bodyPr tIns="90000" bIns="9000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4A49B6-4653-325B-F804-36CE0762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710" y="6304079"/>
            <a:ext cx="759290" cy="365125"/>
          </a:xfrm>
        </p:spPr>
        <p:txBody>
          <a:bodyPr tIns="90000" bIns="9000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5CD1DC-4BBF-C65A-AEFD-15D9E7A4056F}"/>
              </a:ext>
            </a:extLst>
          </p:cNvPr>
          <p:cNvSpPr/>
          <p:nvPr userDrawn="1"/>
        </p:nvSpPr>
        <p:spPr>
          <a:xfrm>
            <a:off x="0" y="0"/>
            <a:ext cx="759289" cy="15150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D12E77-CBAF-52B8-7B1C-CB8A3B3FE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0" y="6379198"/>
            <a:ext cx="557542" cy="21488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8E33BA-1520-5B47-BB1E-14B2C6FE7DFE}"/>
              </a:ext>
            </a:extLst>
          </p:cNvPr>
          <p:cNvCxnSpPr>
            <a:cxnSpLocks/>
          </p:cNvCxnSpPr>
          <p:nvPr userDrawn="1"/>
        </p:nvCxnSpPr>
        <p:spPr>
          <a:xfrm>
            <a:off x="0" y="6167718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18FE49-62A6-0210-9D82-B7D500E8B6B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167718"/>
            <a:ext cx="60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17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590DC9-9F83-A574-8A8B-2687CD7BED69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265"/>
            <a:ext cx="3600000" cy="3428470"/>
          </a:xfrm>
          <a:noFill/>
        </p:spPr>
        <p:txBody>
          <a:bodyPr lIns="360000" tIns="90000" rIns="360000" bIns="90000"/>
          <a:lstStyle>
            <a:lvl1pPr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600002" y="267"/>
            <a:ext cx="2495998" cy="3428466"/>
          </a:xfrm>
        </p:spPr>
        <p:txBody>
          <a:bodyPr lIns="360000" tIns="90000" rIns="360000" bIns="90000" anchor="ctr" anchorCtr="0"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EE7F98-FD36-C963-FA37-3BE12E862BBF}"/>
              </a:ext>
            </a:extLst>
          </p:cNvPr>
          <p:cNvCxnSpPr>
            <a:cxnSpLocks/>
          </p:cNvCxnSpPr>
          <p:nvPr userDrawn="1"/>
        </p:nvCxnSpPr>
        <p:spPr>
          <a:xfrm>
            <a:off x="3600002" y="274500"/>
            <a:ext cx="0" cy="288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4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nect with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1"/>
            <a:ext cx="10539132" cy="1676399"/>
          </a:xfrm>
        </p:spPr>
        <p:txBody>
          <a:bodyPr tIns="90000" bIns="90000" anchor="b" anchorCtr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Two content</a:t>
            </a:r>
            <a:br>
              <a:rPr lang="en-US"/>
            </a:br>
            <a:r>
              <a:rPr lang="en-US"/>
              <a:t>slide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319F0F4-195D-37FC-43E9-9C406D90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2305" y="6304079"/>
            <a:ext cx="2088493" cy="365125"/>
          </a:xfrm>
        </p:spPr>
        <p:txBody>
          <a:bodyPr tIns="90000" bIns="90000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16814C-7478-2702-05D2-A450D5A2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1" y="6304079"/>
            <a:ext cx="5166359" cy="365125"/>
          </a:xfrm>
        </p:spPr>
        <p:txBody>
          <a:bodyPr tIns="90000" bIns="9000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6E604-24F8-BBB6-BF35-EFA3BBFB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710" y="6304079"/>
            <a:ext cx="759290" cy="365125"/>
          </a:xfrm>
        </p:spPr>
        <p:txBody>
          <a:bodyPr tIns="90000" bIns="9000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DBF556-22BE-683C-7244-DB8169E2EEE9}"/>
              </a:ext>
            </a:extLst>
          </p:cNvPr>
          <p:cNvSpPr/>
          <p:nvPr userDrawn="1"/>
        </p:nvSpPr>
        <p:spPr>
          <a:xfrm>
            <a:off x="0" y="0"/>
            <a:ext cx="759289" cy="15150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C14427-0EBD-007C-4FF5-C2B9ECB7DA27}"/>
              </a:ext>
            </a:extLst>
          </p:cNvPr>
          <p:cNvCxnSpPr/>
          <p:nvPr userDrawn="1"/>
        </p:nvCxnSpPr>
        <p:spPr>
          <a:xfrm>
            <a:off x="0" y="616771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C0E1B0A-6FA5-F9AF-275A-D231B142DF48}"/>
              </a:ext>
            </a:extLst>
          </p:cNvPr>
          <p:cNvSpPr/>
          <p:nvPr userDrawn="1"/>
        </p:nvSpPr>
        <p:spPr>
          <a:xfrm>
            <a:off x="928800" y="1676400"/>
            <a:ext cx="3060000" cy="4354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D3D5B-49D9-9788-2E03-8554E25FF74D}"/>
              </a:ext>
            </a:extLst>
          </p:cNvPr>
          <p:cNvSpPr/>
          <p:nvPr userDrawn="1"/>
        </p:nvSpPr>
        <p:spPr>
          <a:xfrm>
            <a:off x="4573594" y="1676400"/>
            <a:ext cx="3060000" cy="43549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2B4A22-F68D-D635-7DAC-0F24F4963CB2}"/>
              </a:ext>
            </a:extLst>
          </p:cNvPr>
          <p:cNvSpPr/>
          <p:nvPr userDrawn="1"/>
        </p:nvSpPr>
        <p:spPr>
          <a:xfrm>
            <a:off x="8343129" y="1676400"/>
            <a:ext cx="3060000" cy="4354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33">
            <a:extLst>
              <a:ext uri="{FF2B5EF4-FFF2-40B4-BE49-F238E27FC236}">
                <a16:creationId xmlns:a16="http://schemas.microsoft.com/office/drawing/2014/main" id="{102F68F6-E259-A6BB-7764-4D33F789E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1440" y="1927199"/>
            <a:ext cx="2494721" cy="177565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3">
            <a:extLst>
              <a:ext uri="{FF2B5EF4-FFF2-40B4-BE49-F238E27FC236}">
                <a16:creationId xmlns:a16="http://schemas.microsoft.com/office/drawing/2014/main" id="{56F96F0B-3E85-60BB-AD2A-93DAE019C5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56234" y="1927199"/>
            <a:ext cx="2494721" cy="177565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33">
            <a:extLst>
              <a:ext uri="{FF2B5EF4-FFF2-40B4-BE49-F238E27FC236}">
                <a16:creationId xmlns:a16="http://schemas.microsoft.com/office/drawing/2014/main" id="{6F6167C4-CA8D-8BD7-4E48-548F24F2C6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25769" y="1927199"/>
            <a:ext cx="2494721" cy="177565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8DF8B16D-5262-6085-F979-82F620F9BE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0800" y="3953657"/>
            <a:ext cx="273600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CC32F8AA-1832-AD1B-3596-A7D3BE4BB8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0800" y="4709031"/>
            <a:ext cx="273600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C73D1AF8-0170-53BA-2245-6101D0DB93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5594" y="3953657"/>
            <a:ext cx="273600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283CC5B6-7ABA-30AB-F86A-B0B74D9C5C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35594" y="4709031"/>
            <a:ext cx="273600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73788FEB-37B1-AE4C-2D14-B73875ADDD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05490" y="3953657"/>
            <a:ext cx="2735278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A87EFF06-809B-9BFE-2A2E-552CFF2312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05490" y="4709031"/>
            <a:ext cx="2735278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F113F-22B0-0FA1-D0DE-302B86DA1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" y="6379198"/>
            <a:ext cx="556090" cy="2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6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06DF8A7-BD5A-CD24-D217-16956F0F63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8167" y="1959348"/>
            <a:ext cx="8206707" cy="2212313"/>
          </a:xfrm>
        </p:spPr>
        <p:txBody>
          <a:bodyPr anchor="b">
            <a:normAutofit/>
          </a:bodyPr>
          <a:lstStyle>
            <a:lvl1pPr algn="l">
              <a:defRPr sz="4400" b="1" spc="3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Thank</a:t>
            </a:r>
            <a:br>
              <a:rPr lang="en-US"/>
            </a:br>
            <a:r>
              <a:rPr lang="en-US"/>
              <a:t>you!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9CDA8C0-9973-2F4B-E583-30666C5471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8167" y="4518530"/>
            <a:ext cx="8206707" cy="1397991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F2129E-A7D5-6E52-9B8C-D7627ED06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168" y="5916521"/>
            <a:ext cx="1460500" cy="481013"/>
          </a:xfrm>
        </p:spPr>
        <p:txBody>
          <a:bodyPr>
            <a:normAutofit/>
          </a:bodyPr>
          <a:lstStyle>
            <a:lvl1pPr marL="0" indent="0" algn="l">
              <a:buNone/>
              <a:defRPr lang="en-US" sz="1600" b="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4D108B-176C-2179-2FD2-C257C78AAD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72" y="499067"/>
            <a:ext cx="2702391" cy="12287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5ADB23-E531-11C5-5E74-4073184F44CD}"/>
              </a:ext>
            </a:extLst>
          </p:cNvPr>
          <p:cNvSpPr/>
          <p:nvPr userDrawn="1"/>
        </p:nvSpPr>
        <p:spPr>
          <a:xfrm>
            <a:off x="9229724" y="0"/>
            <a:ext cx="2962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129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16" r:id="rId2"/>
    <p:sldLayoutId id="2147484723" r:id="rId3"/>
    <p:sldLayoutId id="2147484670" r:id="rId4"/>
    <p:sldLayoutId id="2147484726" r:id="rId5"/>
    <p:sldLayoutId id="2147484718" r:id="rId6"/>
    <p:sldLayoutId id="2147484741" r:id="rId7"/>
    <p:sldLayoutId id="214748473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7550" indent="-355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―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3588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46163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00163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83DB322-E90E-253C-20A1-3F651A4A7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ATAR </a:t>
            </a:r>
            <a:br>
              <a:rPr lang="en-US" dirty="0"/>
            </a:br>
            <a:r>
              <a:rPr lang="en-US" dirty="0"/>
              <a:t>and Subject Selection.</a:t>
            </a:r>
            <a:endParaRPr lang="en-AU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E93D48E-DF26-05BE-F498-27434CC2B4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Year 10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84CCC-9AB9-41BA-BF31-C9CA5A1218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9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A5484-760B-9C9A-01D7-0ACDAC49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3600" dirty="0"/>
              <a:t>The story of the ATAR</a:t>
            </a:r>
            <a:endParaRPr lang="en-AU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161B0-D64D-F3EF-5192-5F91A918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BEC59-7FF9-4688-98DF-89832A0C9025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860809D-D7BC-6B75-CCD7-0A04BD3B609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1720259"/>
              </p:ext>
            </p:extLst>
          </p:nvPr>
        </p:nvGraphicFramePr>
        <p:xfrm>
          <a:off x="1183342" y="1908799"/>
          <a:ext cx="9971089" cy="3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944">
                  <a:extLst>
                    <a:ext uri="{9D8B030D-6E8A-4147-A177-3AD203B41FA5}">
                      <a16:colId xmlns:a16="http://schemas.microsoft.com/office/drawing/2014/main" val="2781798983"/>
                    </a:ext>
                  </a:extLst>
                </a:gridCol>
                <a:gridCol w="1423829">
                  <a:extLst>
                    <a:ext uri="{9D8B030D-6E8A-4147-A177-3AD203B41FA5}">
                      <a16:colId xmlns:a16="http://schemas.microsoft.com/office/drawing/2014/main" val="2879372061"/>
                    </a:ext>
                  </a:extLst>
                </a:gridCol>
                <a:gridCol w="1423829">
                  <a:extLst>
                    <a:ext uri="{9D8B030D-6E8A-4147-A177-3AD203B41FA5}">
                      <a16:colId xmlns:a16="http://schemas.microsoft.com/office/drawing/2014/main" val="758383971"/>
                    </a:ext>
                  </a:extLst>
                </a:gridCol>
                <a:gridCol w="1423829">
                  <a:extLst>
                    <a:ext uri="{9D8B030D-6E8A-4147-A177-3AD203B41FA5}">
                      <a16:colId xmlns:a16="http://schemas.microsoft.com/office/drawing/2014/main" val="1473472096"/>
                    </a:ext>
                  </a:extLst>
                </a:gridCol>
                <a:gridCol w="1423829">
                  <a:extLst>
                    <a:ext uri="{9D8B030D-6E8A-4147-A177-3AD203B41FA5}">
                      <a16:colId xmlns:a16="http://schemas.microsoft.com/office/drawing/2014/main" val="1947034290"/>
                    </a:ext>
                  </a:extLst>
                </a:gridCol>
                <a:gridCol w="1423829">
                  <a:extLst>
                    <a:ext uri="{9D8B030D-6E8A-4147-A177-3AD203B41FA5}">
                      <a16:colId xmlns:a16="http://schemas.microsoft.com/office/drawing/2014/main" val="1483276294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r>
                        <a:rPr lang="en-US" dirty="0"/>
                        <a:t>2022 median ATAR 71.25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Fred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Laura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0930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dirty="0"/>
                        <a:t>Course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 </a:t>
                      </a:r>
                    </a:p>
                    <a:p>
                      <a:pPr algn="ctr"/>
                      <a:r>
                        <a:rPr lang="en-US" dirty="0"/>
                        <a:t>HSC Mark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HSC Mark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Percentile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HSC Mark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Percentile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0635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Biology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83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Business Studies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3957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English Advanced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41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Mathematics Advanced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013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Modern History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993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Visual Arts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42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ATAR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61.00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80.00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803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29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BEB5-9E5D-D791-45F8-09F2D865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 Selection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74E8F-3331-3E61-CBEB-F9D6251E7B5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For Year 10 students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9643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058B-7F5F-E90E-B25E-9F3AAB5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Think about your future goals</a:t>
            </a:r>
            <a:endParaRPr lang="en-AU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945A1E-1F63-BDB9-C8B5-4AD7111ED6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800" dirty="0"/>
              <a:t>Interests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800" dirty="0"/>
              <a:t>Career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800" dirty="0"/>
              <a:t>Aptitude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800" dirty="0"/>
              <a:t>Future studies</a:t>
            </a:r>
            <a:endParaRPr lang="en-AU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34EFB-22FB-162C-E990-3694A007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DC0B446-64B9-9A4A-85D8-132D928B0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2425" y="2469281"/>
            <a:ext cx="2805953" cy="275493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508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058B-7F5F-E90E-B25E-9F3AAB56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1"/>
            <a:ext cx="10240383" cy="1669107"/>
          </a:xfrm>
        </p:spPr>
        <p:txBody>
          <a:bodyPr>
            <a:normAutofit/>
          </a:bodyPr>
          <a:lstStyle/>
          <a:p>
            <a:r>
              <a:rPr lang="en-US" sz="3600" dirty="0"/>
              <a:t>HSC course</a:t>
            </a:r>
            <a:endParaRPr lang="en-AU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945A1E-1F63-BDB9-C8B5-4AD7111ED6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0275" y="2361705"/>
            <a:ext cx="5434666" cy="35494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800" dirty="0"/>
              <a:t>Interest you?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800" dirty="0"/>
              <a:t>Are ATAR courses?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800" dirty="0"/>
              <a:t>Are a good foundation for success at uni?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800" dirty="0"/>
              <a:t>Satisfy your uni course prerequisites?</a:t>
            </a:r>
            <a:endParaRPr lang="en-AU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34EFB-22FB-162C-E990-3694A007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885C4C4-131F-85E0-077E-3B22807BA6C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AU" sz="2800" b="0" dirty="0"/>
              <a:t>Which of the HSC courses offered at your school:</a:t>
            </a:r>
            <a:endParaRPr lang="en-AU" sz="28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3B84FFC-4EF3-222C-D28D-4166D59E4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1035" y="2480077"/>
            <a:ext cx="2869640" cy="243857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575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1FE7EBE-C49D-EC1A-648C-801544AB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Course prerequisites</a:t>
            </a:r>
            <a:endParaRPr lang="en-AU" sz="36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D12ADE-846F-06AE-8608-A3EE658645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0274" y="2256064"/>
            <a:ext cx="4914714" cy="3549495"/>
          </a:xfrm>
        </p:spPr>
        <p:txBody>
          <a:bodyPr/>
          <a:lstStyle/>
          <a:p>
            <a:pPr marL="0" lvl="0" indent="0">
              <a:lnSpc>
                <a:spcPct val="120000"/>
              </a:lnSpc>
              <a:buNone/>
            </a:pPr>
            <a:r>
              <a:rPr lang="en-AU" sz="2800" dirty="0">
                <a:solidFill>
                  <a:srgbClr val="448532"/>
                </a:solidFill>
              </a:rPr>
              <a:t>Prerequisite</a:t>
            </a:r>
            <a:r>
              <a:rPr lang="en-AU" sz="2800" dirty="0">
                <a:solidFill>
                  <a:schemeClr val="accent5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kumimoji="0" lang="en-AU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Must have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sz="2800" dirty="0">
                <a:solidFill>
                  <a:srgbClr val="448532"/>
                </a:solidFill>
              </a:rPr>
              <a:t>Assumed knowledge  </a:t>
            </a:r>
          </a:p>
          <a:p>
            <a:pPr>
              <a:lnSpc>
                <a:spcPct val="120000"/>
              </a:lnSpc>
            </a:pPr>
            <a:r>
              <a:rPr kumimoji="0" lang="en-AU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Prepares you for success</a:t>
            </a:r>
            <a:endParaRPr lang="en-AU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AU" sz="2800" dirty="0">
                <a:solidFill>
                  <a:srgbClr val="448532"/>
                </a:solidFill>
              </a:rPr>
              <a:t>Recommended studies </a:t>
            </a:r>
          </a:p>
          <a:p>
            <a:pPr>
              <a:lnSpc>
                <a:spcPct val="120000"/>
              </a:lnSpc>
            </a:pPr>
            <a:r>
              <a:rPr kumimoji="0" lang="en-AU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Helpful</a:t>
            </a:r>
            <a:endParaRPr lang="en-AU" sz="2800" dirty="0"/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B59C2-DE7A-DE56-E7D1-D731E789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EF838E1-4C15-AF23-6B6B-DAA07CD05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6564" y="2428552"/>
            <a:ext cx="3682305" cy="23586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151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1C1D-DBFA-8EB1-32A5-B6B0825E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Making decisions</a:t>
            </a:r>
            <a:endParaRPr lang="en-AU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F82ED-6A46-405A-93A6-361ED210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Content Placeholder 10" descr="A picture containing person, outdoor, people&#10;&#10;Description automatically generated">
            <a:extLst>
              <a:ext uri="{FF2B5EF4-FFF2-40B4-BE49-F238E27FC236}">
                <a16:creationId xmlns:a16="http://schemas.microsoft.com/office/drawing/2014/main" id="{0BC03930-7DD2-DDAD-6FA7-E8DB8DC2F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846" y="403225"/>
            <a:ext cx="3538008" cy="530701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186426-BC59-EF86-528F-F80F6BD58919}"/>
              </a:ext>
            </a:extLst>
          </p:cNvPr>
          <p:cNvSpPr txBox="1"/>
          <p:nvPr/>
        </p:nvSpPr>
        <p:spPr>
          <a:xfrm>
            <a:off x="922714" y="2053244"/>
            <a:ext cx="44805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448532"/>
                </a:solidFill>
              </a:rPr>
              <a:t>Research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future careers &amp; relevant courses</a:t>
            </a:r>
            <a:endParaRPr lang="en-AU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448532"/>
                </a:solidFill>
              </a:rPr>
              <a:t>Consider</a:t>
            </a:r>
            <a:r>
              <a:rPr lang="en-US" sz="2000" b="1" dirty="0">
                <a:solidFill>
                  <a:srgbClr val="AC0037"/>
                </a:solidFill>
              </a:rPr>
              <a:t> </a:t>
            </a:r>
            <a:r>
              <a:rPr lang="en-US" sz="2000" dirty="0"/>
              <a:t>abilities &amp; interests</a:t>
            </a:r>
            <a:endParaRPr lang="en-AU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2000" b="1" dirty="0">
                <a:solidFill>
                  <a:srgbClr val="448532"/>
                </a:solidFill>
              </a:rPr>
              <a:t>Check</a:t>
            </a:r>
            <a:r>
              <a:rPr lang="en-AU" sz="2000" b="1" dirty="0">
                <a:solidFill>
                  <a:srgbClr val="C00000"/>
                </a:solidFill>
              </a:rPr>
              <a:t> </a:t>
            </a:r>
            <a:r>
              <a:rPr lang="en-AU" sz="2000" dirty="0"/>
              <a:t>prerequisites &amp; assumed knowledge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2000" b="1" dirty="0">
                <a:solidFill>
                  <a:srgbClr val="448532"/>
                </a:solidFill>
              </a:rPr>
              <a:t>Be prepared </a:t>
            </a:r>
            <a:r>
              <a:rPr lang="en-AU" sz="2000" dirty="0"/>
              <a:t>to study hard in chosen HSC courses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18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7F25-E24D-6203-612D-41E7D194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spcAft>
                <a:spcPts val="1800"/>
              </a:spcAft>
              <a:buNone/>
            </a:pPr>
            <a:br>
              <a:rPr lang="en-US" sz="2800" b="1" dirty="0">
                <a:solidFill>
                  <a:srgbClr val="AC0037"/>
                </a:solidFill>
              </a:rPr>
            </a:br>
            <a:br>
              <a:rPr lang="en-US" sz="2800" b="1" dirty="0">
                <a:solidFill>
                  <a:srgbClr val="AC0037"/>
                </a:solidFill>
              </a:rPr>
            </a:br>
            <a:br>
              <a:rPr lang="en-US" sz="2800" b="1" dirty="0">
                <a:solidFill>
                  <a:srgbClr val="AC0037"/>
                </a:solidFill>
              </a:rPr>
            </a:br>
            <a:br>
              <a:rPr lang="en-US" sz="2800" b="1" dirty="0">
                <a:solidFill>
                  <a:srgbClr val="AC0037"/>
                </a:solidFill>
              </a:rPr>
            </a:br>
            <a:br>
              <a:rPr lang="en-US" sz="2800" b="1" dirty="0">
                <a:solidFill>
                  <a:srgbClr val="AC0037"/>
                </a:solidFill>
              </a:rPr>
            </a:br>
            <a:r>
              <a:rPr lang="en-US" sz="4000" b="1" dirty="0"/>
              <a:t>What if?</a:t>
            </a:r>
            <a:endParaRPr lang="en-AU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A01FA-69E4-1C8A-C824-C6FB6023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6" name="Picture Placeholder 1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5C5616A-9249-7118-AC84-BA68994C83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Placeholder 19" descr="A picture containing person, person, standing, trouser&#10;&#10;Description automatically generated">
            <a:extLst>
              <a:ext uri="{FF2B5EF4-FFF2-40B4-BE49-F238E27FC236}">
                <a16:creationId xmlns:a16="http://schemas.microsoft.com/office/drawing/2014/main" id="{7F79FE1D-4977-C1F3-1664-58AA14D39D2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830067-D406-BD2D-08EE-1DC99AEFCF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90800" y="4375640"/>
            <a:ext cx="2736000" cy="666781"/>
          </a:xfrm>
        </p:spPr>
        <p:txBody>
          <a:bodyPr/>
          <a:lstStyle/>
          <a:p>
            <a:r>
              <a:rPr lang="en-US" sz="2400" b="0" dirty="0">
                <a:latin typeface="+mn-lt"/>
              </a:rPr>
              <a:t> I don’t meet course prerequisites?</a:t>
            </a:r>
            <a:endParaRPr lang="en-AU" sz="2400" b="0" dirty="0">
              <a:latin typeface="+mn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39C23-F3CB-4C34-7560-2F86873CA5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2400" dirty="0"/>
              <a:t>Your options are:</a:t>
            </a:r>
            <a:endParaRPr lang="en-AU" sz="2400" dirty="0"/>
          </a:p>
          <a:p>
            <a:endParaRPr lang="en-A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75D5247-9AF2-8737-E0F6-E70ACFD96A2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05490" y="4178100"/>
            <a:ext cx="2735278" cy="666781"/>
          </a:xfrm>
        </p:spPr>
        <p:txBody>
          <a:bodyPr/>
          <a:lstStyle/>
          <a:p>
            <a:pPr algn="l"/>
            <a:r>
              <a:rPr lang="en-US" sz="2400" b="0" dirty="0">
                <a:latin typeface="+mn-lt"/>
              </a:rPr>
              <a:t>Different uni with a similar course.</a:t>
            </a:r>
            <a:endParaRPr lang="en-AU" sz="2400" b="0" dirty="0">
              <a:latin typeface="+mn-lt"/>
            </a:endParaRPr>
          </a:p>
          <a:p>
            <a:endParaRPr lang="en-A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603230F-3DCA-47D8-A8B2-95A8A1DB022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05490" y="5042421"/>
            <a:ext cx="2735278" cy="666781"/>
          </a:xfrm>
        </p:spPr>
        <p:txBody>
          <a:bodyPr/>
          <a:lstStyle/>
          <a:p>
            <a:pPr algn="l"/>
            <a:r>
              <a:rPr lang="en-US" sz="2400" dirty="0"/>
              <a:t>Different course at the same uni.</a:t>
            </a:r>
            <a:endParaRPr lang="en-AU" sz="2400" dirty="0"/>
          </a:p>
          <a:p>
            <a:endParaRPr lang="en-AU" dirty="0"/>
          </a:p>
        </p:txBody>
      </p:sp>
      <p:pic>
        <p:nvPicPr>
          <p:cNvPr id="24" name="Picture Placeholder 23" descr="A person holding a surfboard&#10;&#10;Description automatically generated with low confidence">
            <a:extLst>
              <a:ext uri="{FF2B5EF4-FFF2-40B4-BE49-F238E27FC236}">
                <a16:creationId xmlns:a16="http://schemas.microsoft.com/office/drawing/2014/main" id="{074FE221-45FC-8A96-06C4-E050FE51BCD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5933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7F25-E24D-6203-612D-41E7D194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if?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A01FA-69E4-1C8A-C824-C6FB6023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8" name="Picture Placeholder 1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5D49C29-0E16-0C05-67DC-BEC4ABF201D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830067-D406-BD2D-08EE-1DC99AEFCF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90800" y="4287047"/>
            <a:ext cx="2736000" cy="666781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I don’t receive a high enough ATAR to get into uni?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D782A3-5702-4FC2-A35B-3120D6E8BCF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35594" y="4476275"/>
            <a:ext cx="2736000" cy="666781"/>
          </a:xfrm>
        </p:spPr>
        <p:txBody>
          <a:bodyPr/>
          <a:lstStyle/>
          <a:p>
            <a:r>
              <a:rPr lang="en-US" sz="2400" dirty="0"/>
              <a:t>Your options are:</a:t>
            </a:r>
            <a:endParaRPr lang="en-AU" sz="2400" dirty="0"/>
          </a:p>
          <a:p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8157A74-1261-D8BA-C433-F1386B94DA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algn="l"/>
            <a:r>
              <a:rPr lang="en-US" sz="2400" b="0" dirty="0">
                <a:latin typeface="+mn-lt"/>
              </a:rPr>
              <a:t>Uni college</a:t>
            </a:r>
            <a:endParaRPr lang="en-AU" sz="2400" b="0" dirty="0">
              <a:latin typeface="+mn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39C23-F3CB-4C34-7560-2F86873CA5C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05490" y="5343609"/>
            <a:ext cx="2735278" cy="666781"/>
          </a:xfrm>
        </p:spPr>
        <p:txBody>
          <a:bodyPr/>
          <a:lstStyle/>
          <a:p>
            <a:pPr algn="l"/>
            <a:r>
              <a:rPr lang="en-US" sz="2400" dirty="0"/>
              <a:t>Uni prep courses</a:t>
            </a:r>
            <a:endParaRPr lang="en-AU" dirty="0"/>
          </a:p>
        </p:txBody>
      </p:sp>
      <p:pic>
        <p:nvPicPr>
          <p:cNvPr id="15" name="Picture Placeholder 14" descr="A picture containing person&#10;&#10;Description automatically generated">
            <a:extLst>
              <a:ext uri="{FF2B5EF4-FFF2-40B4-BE49-F238E27FC236}">
                <a16:creationId xmlns:a16="http://schemas.microsoft.com/office/drawing/2014/main" id="{B8EC87BB-6B15-91AA-0964-0223A53BD2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Placeholder 21" descr="A picture containing grass, outdoor, person, tree&#10;&#10;Description automatically generated">
            <a:extLst>
              <a:ext uri="{FF2B5EF4-FFF2-40B4-BE49-F238E27FC236}">
                <a16:creationId xmlns:a16="http://schemas.microsoft.com/office/drawing/2014/main" id="{F9E0B374-A08D-101B-6F39-8493F47CABF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37BE24-22BF-B6A9-115B-B033486DB4E5}"/>
              </a:ext>
            </a:extLst>
          </p:cNvPr>
          <p:cNvSpPr txBox="1"/>
          <p:nvPr/>
        </p:nvSpPr>
        <p:spPr>
          <a:xfrm>
            <a:off x="8505490" y="4476275"/>
            <a:ext cx="2628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TAFE &amp; private college</a:t>
            </a:r>
          </a:p>
        </p:txBody>
      </p:sp>
    </p:spTree>
    <p:extLst>
      <p:ext uri="{BB962C8B-B14F-4D97-AF65-F5344CB8AC3E}">
        <p14:creationId xmlns:p14="http://schemas.microsoft.com/office/powerpoint/2010/main" val="1863460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1FE7EBE-C49D-EC1A-648C-801544AB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next?</a:t>
            </a:r>
            <a:endParaRPr lang="en-AU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B59C2-DE7A-DE56-E7D1-D731E789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4065A9F-E44B-642C-2D2A-026547ABB23C}"/>
              </a:ext>
            </a:extLst>
          </p:cNvPr>
          <p:cNvSpPr/>
          <p:nvPr/>
        </p:nvSpPr>
        <p:spPr>
          <a:xfrm>
            <a:off x="552261" y="1924702"/>
            <a:ext cx="11452633" cy="3406950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9ECD160-505F-17FB-B739-A0E4D4C11462}"/>
              </a:ext>
            </a:extLst>
          </p:cNvPr>
          <p:cNvSpPr/>
          <p:nvPr/>
        </p:nvSpPr>
        <p:spPr>
          <a:xfrm>
            <a:off x="743520" y="2544022"/>
            <a:ext cx="1059255" cy="2190939"/>
          </a:xfrm>
          <a:prstGeom prst="round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/>
              <a:t>Select your HSC courses</a:t>
            </a:r>
            <a:endParaRPr lang="en-A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3CE094B-DCBF-60F5-1F70-E28D3669E805}"/>
              </a:ext>
            </a:extLst>
          </p:cNvPr>
          <p:cNvSpPr/>
          <p:nvPr/>
        </p:nvSpPr>
        <p:spPr>
          <a:xfrm>
            <a:off x="2048727" y="2544022"/>
            <a:ext cx="1131683" cy="21909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/>
              <a:t>Complete 12 units of study</a:t>
            </a:r>
            <a:endParaRPr lang="en-AU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2907C6F-74F1-1295-A204-09B441349F9E}"/>
              </a:ext>
            </a:extLst>
          </p:cNvPr>
          <p:cNvSpPr/>
          <p:nvPr/>
        </p:nvSpPr>
        <p:spPr>
          <a:xfrm>
            <a:off x="3420700" y="2532708"/>
            <a:ext cx="1131683" cy="2190937"/>
          </a:xfrm>
          <a:prstGeom prst="round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/>
              <a:t>Keep up the hard work</a:t>
            </a:r>
            <a:endParaRPr lang="en-AU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77BD789-30F1-7BCD-88AD-291642F43F7A}"/>
              </a:ext>
            </a:extLst>
          </p:cNvPr>
          <p:cNvSpPr/>
          <p:nvPr/>
        </p:nvSpPr>
        <p:spPr>
          <a:xfrm>
            <a:off x="6167477" y="2531460"/>
            <a:ext cx="1131683" cy="2190937"/>
          </a:xfrm>
          <a:prstGeom prst="round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/>
              <a:t>Get your TFN</a:t>
            </a:r>
            <a:endParaRPr lang="en-AU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C2F9A8A-0442-5789-8799-DD76DD04206C}"/>
              </a:ext>
            </a:extLst>
          </p:cNvPr>
          <p:cNvSpPr/>
          <p:nvPr/>
        </p:nvSpPr>
        <p:spPr>
          <a:xfrm>
            <a:off x="4798335" y="2534968"/>
            <a:ext cx="1131683" cy="21909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/>
              <a:t>Complete your research for uni studies</a:t>
            </a:r>
            <a:endParaRPr lang="en-AU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4C56FE5-044C-03C5-DC5B-36F3C3A61171}"/>
              </a:ext>
            </a:extLst>
          </p:cNvPr>
          <p:cNvSpPr/>
          <p:nvPr/>
        </p:nvSpPr>
        <p:spPr>
          <a:xfrm>
            <a:off x="7536619" y="2544022"/>
            <a:ext cx="1131683" cy="21909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/>
              <a:t>Get your USI</a:t>
            </a:r>
            <a:endParaRPr lang="en-AU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DEF2BC3-A2CA-9BE2-2686-76754DAECC81}"/>
              </a:ext>
            </a:extLst>
          </p:cNvPr>
          <p:cNvSpPr/>
          <p:nvPr/>
        </p:nvSpPr>
        <p:spPr>
          <a:xfrm>
            <a:off x="10280565" y="2544023"/>
            <a:ext cx="1131683" cy="21909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/>
              <a:t>Apply for early entry from April</a:t>
            </a:r>
            <a:endParaRPr lang="en-AU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EE1B79D-DFE7-A1D3-012B-A2B8B694F5F1}"/>
              </a:ext>
            </a:extLst>
          </p:cNvPr>
          <p:cNvSpPr/>
          <p:nvPr/>
        </p:nvSpPr>
        <p:spPr>
          <a:xfrm>
            <a:off x="8908592" y="2544022"/>
            <a:ext cx="1131683" cy="2190937"/>
          </a:xfrm>
          <a:prstGeom prst="round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/>
              <a:t>Apply for uni in April</a:t>
            </a:r>
            <a:endParaRPr lang="en-AU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4158428-6FE1-DCE4-0DDD-638CF2FE807C}"/>
              </a:ext>
            </a:extLst>
          </p:cNvPr>
          <p:cNvSpPr/>
          <p:nvPr/>
        </p:nvSpPr>
        <p:spPr>
          <a:xfrm>
            <a:off x="552260" y="5029789"/>
            <a:ext cx="11452633" cy="953357"/>
          </a:xfrm>
          <a:prstGeom prst="rightArrow">
            <a:avLst/>
          </a:prstGeom>
          <a:solidFill>
            <a:srgbClr val="E7E7E7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8F3A03-A30B-5035-19C4-16D53034B4AF}"/>
              </a:ext>
            </a:extLst>
          </p:cNvPr>
          <p:cNvSpPr/>
          <p:nvPr/>
        </p:nvSpPr>
        <p:spPr>
          <a:xfrm>
            <a:off x="707306" y="4834129"/>
            <a:ext cx="1095470" cy="1167476"/>
          </a:xfrm>
          <a:prstGeom prst="round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Year 10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70B368-2BD3-A9BB-CFDE-9504EAB337CA}"/>
              </a:ext>
            </a:extLst>
          </p:cNvPr>
          <p:cNvSpPr/>
          <p:nvPr/>
        </p:nvSpPr>
        <p:spPr>
          <a:xfrm>
            <a:off x="2048727" y="4841794"/>
            <a:ext cx="1131683" cy="11598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/>
              <a:t>Year 11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CEE7D12-3C7B-F974-D50B-1FB2CB7345B2}"/>
              </a:ext>
            </a:extLst>
          </p:cNvPr>
          <p:cNvSpPr/>
          <p:nvPr/>
        </p:nvSpPr>
        <p:spPr>
          <a:xfrm>
            <a:off x="3420700" y="4847265"/>
            <a:ext cx="1131683" cy="1159812"/>
          </a:xfrm>
          <a:prstGeom prst="round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b="1" dirty="0"/>
              <a:t>Year 12</a:t>
            </a:r>
            <a:endParaRPr lang="en-AU" b="1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CF53E3-D48F-E9D6-BA61-F2A05DD50DF0}"/>
              </a:ext>
            </a:extLst>
          </p:cNvPr>
          <p:cNvSpPr/>
          <p:nvPr/>
        </p:nvSpPr>
        <p:spPr>
          <a:xfrm>
            <a:off x="4798335" y="4841794"/>
            <a:ext cx="1131683" cy="115981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/>
              <a:t>Year 12</a:t>
            </a:r>
            <a:endParaRPr lang="en-AU" b="1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0F27B38-1E8F-BE63-C3F6-1C0E2EFC864B}"/>
              </a:ext>
            </a:extLst>
          </p:cNvPr>
          <p:cNvSpPr/>
          <p:nvPr/>
        </p:nvSpPr>
        <p:spPr>
          <a:xfrm>
            <a:off x="6167476" y="4847265"/>
            <a:ext cx="1131683" cy="1159812"/>
          </a:xfrm>
          <a:prstGeom prst="round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b="1" dirty="0"/>
              <a:t>Year 12</a:t>
            </a:r>
            <a:endParaRPr lang="en-AU" b="1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7BFBE32-1923-8DD7-41DB-69A45029D0BB}"/>
              </a:ext>
            </a:extLst>
          </p:cNvPr>
          <p:cNvSpPr/>
          <p:nvPr/>
        </p:nvSpPr>
        <p:spPr>
          <a:xfrm>
            <a:off x="7536617" y="4843605"/>
            <a:ext cx="1131683" cy="11395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/>
              <a:t>Year 12</a:t>
            </a:r>
            <a:endParaRPr lang="en-AU" b="1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F3DB354-53D9-9B1C-3A86-FDB6F490441A}"/>
              </a:ext>
            </a:extLst>
          </p:cNvPr>
          <p:cNvSpPr/>
          <p:nvPr/>
        </p:nvSpPr>
        <p:spPr>
          <a:xfrm>
            <a:off x="8905758" y="4851928"/>
            <a:ext cx="1131683" cy="1139542"/>
          </a:xfrm>
          <a:prstGeom prst="round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/>
              <a:t>Year 12</a:t>
            </a:r>
            <a:endParaRPr lang="en-AU" b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0FF7684-24D6-0E17-E54D-C1F9FA5FB92B}"/>
              </a:ext>
            </a:extLst>
          </p:cNvPr>
          <p:cNvSpPr/>
          <p:nvPr/>
        </p:nvSpPr>
        <p:spPr>
          <a:xfrm>
            <a:off x="10334958" y="4851929"/>
            <a:ext cx="1131683" cy="113121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/>
              <a:t>Year 12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41117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1FE7EBE-C49D-EC1A-648C-801544AB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Remember:</a:t>
            </a:r>
            <a:endParaRPr lang="en-AU" sz="36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27C2D6F-1DDF-A4EE-2A18-66DB01BC4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238" y="1313492"/>
            <a:ext cx="5229225" cy="3486478"/>
          </a:xfrm>
        </p:spPr>
      </p:pic>
      <p:sp>
        <p:nvSpPr>
          <p:cNvPr id="14" name="Subtitle 13">
            <a:extLst>
              <a:ext uri="{FF2B5EF4-FFF2-40B4-BE49-F238E27FC236}">
                <a16:creationId xmlns:a16="http://schemas.microsoft.com/office/drawing/2014/main" id="{F1E7B0CD-64E1-81BC-0C0C-1DDE13473AC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This is your future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B59C2-DE7A-DE56-E7D1-D731E789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6E3B4C-4650-33DE-8C96-707162E67849}"/>
              </a:ext>
            </a:extLst>
          </p:cNvPr>
          <p:cNvSpPr txBox="1"/>
          <p:nvPr/>
        </p:nvSpPr>
        <p:spPr>
          <a:xfrm>
            <a:off x="828271" y="2415271"/>
            <a:ext cx="48912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448532"/>
              </a:buClr>
              <a:buFont typeface="Symbol" panose="05050102010706020507" pitchFamily="18" charset="2"/>
              <a:buChar char="-"/>
            </a:pPr>
            <a:r>
              <a:rPr lang="en-AU" sz="2000" dirty="0"/>
              <a:t>The ATAR is a rank, not a mark, and it’s just one way to get into uni</a:t>
            </a:r>
          </a:p>
          <a:p>
            <a:pPr marL="457200" indent="-457200">
              <a:lnSpc>
                <a:spcPct val="150000"/>
              </a:lnSpc>
              <a:buClr>
                <a:srgbClr val="448532"/>
              </a:buClr>
              <a:buFont typeface="Symbol" panose="05050102010706020507" pitchFamily="18" charset="2"/>
              <a:buChar char="-"/>
            </a:pPr>
            <a:r>
              <a:rPr lang="en-AU" sz="2000" dirty="0"/>
              <a:t>Choose courses you like and are good at</a:t>
            </a:r>
          </a:p>
          <a:p>
            <a:pPr marL="457200" indent="-457200">
              <a:lnSpc>
                <a:spcPct val="150000"/>
              </a:lnSpc>
              <a:buClr>
                <a:srgbClr val="448532"/>
              </a:buClr>
              <a:buFont typeface="Symbol" panose="05050102010706020507" pitchFamily="18" charset="2"/>
              <a:buChar char="-"/>
            </a:pPr>
            <a:r>
              <a:rPr lang="en-AU" sz="2000" dirty="0"/>
              <a:t>Choose courses that will set you up for success</a:t>
            </a:r>
          </a:p>
          <a:p>
            <a:pPr marL="457200" indent="-457200">
              <a:lnSpc>
                <a:spcPct val="150000"/>
              </a:lnSpc>
              <a:buClr>
                <a:srgbClr val="448532"/>
              </a:buClr>
              <a:buFont typeface="Symbol" panose="05050102010706020507" pitchFamily="18" charset="2"/>
              <a:buChar char="-"/>
            </a:pPr>
            <a:r>
              <a:rPr lang="en-AU" sz="2000" dirty="0"/>
              <a:t>Explore all your options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265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C494-2E35-2561-1862-E1AA15CE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UAC?</a:t>
            </a:r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FAA55-283A-FF75-B701-EA1F13B5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picture containing tree, outdoor, person, grass&#10;&#10;Description automatically generated">
            <a:extLst>
              <a:ext uri="{FF2B5EF4-FFF2-40B4-BE49-F238E27FC236}">
                <a16:creationId xmlns:a16="http://schemas.microsoft.com/office/drawing/2014/main" id="{211AA3C7-739D-29E1-9E49-9038AC0128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246" y="869680"/>
            <a:ext cx="3254189" cy="4881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02357B-CF32-C3CC-CB3A-DABFA1FE2930}"/>
              </a:ext>
            </a:extLst>
          </p:cNvPr>
          <p:cNvSpPr txBox="1"/>
          <p:nvPr/>
        </p:nvSpPr>
        <p:spPr>
          <a:xfrm>
            <a:off x="950259" y="2070847"/>
            <a:ext cx="3736920" cy="2805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GB" sz="2000" dirty="0"/>
              <a:t>Processes applications for </a:t>
            </a:r>
            <a:br>
              <a:rPr lang="en-GB" sz="2000" dirty="0"/>
            </a:br>
            <a:r>
              <a:rPr lang="en-GB" sz="2000" dirty="0"/>
              <a:t>28 different institutions</a:t>
            </a:r>
            <a:endParaRPr lang="en-AU" sz="2000" dirty="0"/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noProof="0" dirty="0"/>
              <a:t>Administers applications for </a:t>
            </a:r>
            <a:br>
              <a:rPr lang="en-US" sz="2000" noProof="0" dirty="0"/>
            </a:br>
            <a:r>
              <a:rPr lang="en-US" sz="2000" noProof="0" dirty="0"/>
              <a:t>all access schemes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GB" sz="2000" noProof="0" dirty="0"/>
              <a:t>Calculates the ATAR for all </a:t>
            </a:r>
            <a:br>
              <a:rPr lang="en-GB" sz="2000" noProof="0" dirty="0"/>
            </a:br>
            <a:r>
              <a:rPr lang="en-GB" sz="2000" noProof="0" dirty="0"/>
              <a:t>NSW HSC students</a:t>
            </a:r>
            <a:endParaRPr lang="en-AU" sz="2000" noProof="0" dirty="0"/>
          </a:p>
        </p:txBody>
      </p:sp>
    </p:spTree>
    <p:extLst>
      <p:ext uri="{BB962C8B-B14F-4D97-AF65-F5344CB8AC3E}">
        <p14:creationId xmlns:p14="http://schemas.microsoft.com/office/powerpoint/2010/main" val="1385197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3">
            <a:extLst>
              <a:ext uri="{FF2B5EF4-FFF2-40B4-BE49-F238E27FC236}">
                <a16:creationId xmlns:a16="http://schemas.microsoft.com/office/drawing/2014/main" id="{14125712-8BF8-EF48-51D6-BC4695BD0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	</a:t>
            </a:r>
            <a:r>
              <a:rPr lang="en-US" sz="3600" dirty="0"/>
              <a:t>uac.edu.au</a:t>
            </a:r>
          </a:p>
          <a:p>
            <a:endParaRPr lang="en-US" sz="3600" dirty="0"/>
          </a:p>
          <a:p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02438-D7CB-88C6-3EE9-51AE9681F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601" y="5916521"/>
            <a:ext cx="1460500" cy="481013"/>
          </a:xfrm>
        </p:spPr>
        <p:txBody>
          <a:bodyPr/>
          <a:lstStyle/>
          <a:p>
            <a:r>
              <a:rPr lang="en-US" dirty="0"/>
              <a:t>2023</a:t>
            </a:r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A98EC5-5CF9-454D-584A-5F0B6EE78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9503" y="3509609"/>
            <a:ext cx="1012762" cy="1012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01BDA5-E979-9C23-CA04-B74164E76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884" y="2285947"/>
            <a:ext cx="720000" cy="7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CC5E8E-EC1B-3EA6-EED1-4CB7A03967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884" y="743864"/>
            <a:ext cx="720000" cy="7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8E2FBA-DF5F-1B58-1A7F-48CF9E329518}"/>
              </a:ext>
            </a:extLst>
          </p:cNvPr>
          <p:cNvSpPr txBox="1"/>
          <p:nvPr/>
        </p:nvSpPr>
        <p:spPr>
          <a:xfrm>
            <a:off x="9992764" y="5133449"/>
            <a:ext cx="1758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uacinfo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629A4D-09A2-20F7-7BE6-A4480DAEA3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1" y="4459859"/>
            <a:ext cx="720000" cy="673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BF7FDD-99C4-EF72-04EB-A87AD3F13654}"/>
              </a:ext>
            </a:extLst>
          </p:cNvPr>
          <p:cNvSpPr txBox="1"/>
          <p:nvPr/>
        </p:nvSpPr>
        <p:spPr>
          <a:xfrm>
            <a:off x="318167" y="3094110"/>
            <a:ext cx="4740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1E2245"/>
                </a:solidFill>
              </a:rPr>
              <a:t>Connect with us:</a:t>
            </a:r>
            <a:endParaRPr lang="en-AU" sz="4800" dirty="0">
              <a:solidFill>
                <a:srgbClr val="1E22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BEB5-9E5D-D791-45F8-09F2D865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ATAR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39076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D1E5-3944-0A61-8685-76E5AAE6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HSC v ATAR</a:t>
            </a:r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FAA55-283A-FF75-B701-EA1F13B5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 descr="A picture containing person, outdoor, tree, person&#10;&#10;Description automatically generated">
            <a:extLst>
              <a:ext uri="{FF2B5EF4-FFF2-40B4-BE49-F238E27FC236}">
                <a16:creationId xmlns:a16="http://schemas.microsoft.com/office/drawing/2014/main" id="{29035991-FB66-9D1E-94F2-7F621ED987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815" y="716158"/>
            <a:ext cx="3763113" cy="4894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609421-7125-72D5-A63C-7AEAEE017C36}"/>
              </a:ext>
            </a:extLst>
          </p:cNvPr>
          <p:cNvSpPr txBox="1"/>
          <p:nvPr/>
        </p:nvSpPr>
        <p:spPr>
          <a:xfrm>
            <a:off x="1013013" y="2017059"/>
            <a:ext cx="4043081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AU" sz="2000" b="1" dirty="0">
                <a:solidFill>
                  <a:srgbClr val="AC0037"/>
                </a:solidFill>
              </a:rPr>
              <a:t>Performance v Position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AU" sz="2000" dirty="0"/>
              <a:t>Your ATAR is like your position in a race.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AU" sz="2000" dirty="0"/>
              <a:t>You can’t control the place you came in the race.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AU" sz="2000" dirty="0"/>
              <a:t>You can only control your performance.</a:t>
            </a:r>
          </a:p>
        </p:txBody>
      </p:sp>
    </p:spTree>
    <p:extLst>
      <p:ext uri="{BB962C8B-B14F-4D97-AF65-F5344CB8AC3E}">
        <p14:creationId xmlns:p14="http://schemas.microsoft.com/office/powerpoint/2010/main" val="130545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6A88-BC19-08A8-6E0E-F834F775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the ATAR?</a:t>
            </a:r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918B7-2D69-1639-E420-FE5657A4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7668B-CE9E-B886-4D43-E6B914A534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390" y="717177"/>
            <a:ext cx="3182470" cy="4773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4367-3EA4-7150-30CE-06AA8AA9C80E}"/>
              </a:ext>
            </a:extLst>
          </p:cNvPr>
          <p:cNvSpPr txBox="1"/>
          <p:nvPr/>
        </p:nvSpPr>
        <p:spPr>
          <a:xfrm>
            <a:off x="1023735" y="2257172"/>
            <a:ext cx="4500283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/>
              <a:t>Australian Tertiary Admission Rank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/>
              <a:t>Your overall position 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/>
              <a:t>A number between 0.00 and 99.95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/>
              <a:t>Used by universities to rank and select students</a:t>
            </a:r>
          </a:p>
        </p:txBody>
      </p:sp>
    </p:spTree>
    <p:extLst>
      <p:ext uri="{BB962C8B-B14F-4D97-AF65-F5344CB8AC3E}">
        <p14:creationId xmlns:p14="http://schemas.microsoft.com/office/powerpoint/2010/main" val="413678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76FF-93E9-36EA-FF32-06A1EFB8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ATAR eligibility</a:t>
            </a:r>
            <a:endParaRPr lang="en-AU" sz="3600" dirty="0"/>
          </a:p>
        </p:txBody>
      </p:sp>
      <p:pic>
        <p:nvPicPr>
          <p:cNvPr id="9" name="Content Placeholder 8" descr="A person and person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4341BC59-77B4-EFA8-7DEC-E627ABC17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238" y="1350537"/>
            <a:ext cx="5229225" cy="3412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85312086-93B0-BE6D-CCF1-EF00508D931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Year 10 students 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BCFDA-294A-ABB4-537D-56D7FA92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E16A4-156A-8846-C768-1C31055CF33E}"/>
              </a:ext>
            </a:extLst>
          </p:cNvPr>
          <p:cNvSpPr txBox="1"/>
          <p:nvPr/>
        </p:nvSpPr>
        <p:spPr>
          <a:xfrm>
            <a:off x="929641" y="2576945"/>
            <a:ext cx="46897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Year 10 students must complete 12 units in Year 11 to satisfy HSC eligibility.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sz="2000" dirty="0"/>
          </a:p>
          <a:p>
            <a:r>
              <a:rPr lang="en-US" sz="2000" dirty="0"/>
              <a:t>To be eligible for an ATAR students need: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2000" dirty="0"/>
              <a:t>10 units of Board Developed courses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2000" dirty="0"/>
              <a:t>2 units of English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2000" dirty="0"/>
              <a:t>4 subject areas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11266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1C1D-DBFA-8EB1-32A5-B6B0825E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ATAR Calculation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F82ED-6A46-405A-93A6-361ED210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F7AACFB-5BB1-016C-BAF2-D1AAC558CAF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28843480"/>
              </p:ext>
            </p:extLst>
          </p:nvPr>
        </p:nvGraphicFramePr>
        <p:xfrm>
          <a:off x="930275" y="878979"/>
          <a:ext cx="11261725" cy="5307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F7F6DE8-13C7-49AD-5846-2A8A38FA18FD}"/>
              </a:ext>
            </a:extLst>
          </p:cNvPr>
          <p:cNvSpPr txBox="1"/>
          <p:nvPr/>
        </p:nvSpPr>
        <p:spPr>
          <a:xfrm>
            <a:off x="8401917" y="3270875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 unit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1D92F1-9D3A-4983-85E0-8A4574438ED4}"/>
              </a:ext>
            </a:extLst>
          </p:cNvPr>
          <p:cNvSpPr txBox="1"/>
          <p:nvPr/>
        </p:nvSpPr>
        <p:spPr>
          <a:xfrm>
            <a:off x="10116527" y="2375203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 unit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941EE4-FC28-F002-9D37-C92A48519796}"/>
              </a:ext>
            </a:extLst>
          </p:cNvPr>
          <p:cNvSpPr txBox="1"/>
          <p:nvPr/>
        </p:nvSpPr>
        <p:spPr>
          <a:xfrm>
            <a:off x="6876584" y="4127739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 unit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467C65-AFF8-64FC-6648-43641DB4DCB8}"/>
              </a:ext>
            </a:extLst>
          </p:cNvPr>
          <p:cNvSpPr txBox="1"/>
          <p:nvPr/>
        </p:nvSpPr>
        <p:spPr>
          <a:xfrm>
            <a:off x="658861" y="5609689"/>
            <a:ext cx="7567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10 units of ATAR courses including 2 units of English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5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A273-6B9E-9940-6674-C9C5E981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Scaling</a:t>
            </a:r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53617-0F1F-6959-8D49-6F2A4304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4860A-1717-137D-D33D-18D69C961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105" y="738752"/>
            <a:ext cx="3487214" cy="5108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D6ECCF-BCBA-F545-31A2-B7A5076D3B5A}"/>
              </a:ext>
            </a:extLst>
          </p:cNvPr>
          <p:cNvSpPr txBox="1"/>
          <p:nvPr/>
        </p:nvSpPr>
        <p:spPr>
          <a:xfrm>
            <a:off x="828272" y="1862513"/>
            <a:ext cx="4976299" cy="3985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It’s the first step in the calculation of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ATAR </a:t>
            </a:r>
          </a:p>
          <a:p>
            <a:pPr marL="350838" marR="0" lvl="0" indent="-350838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Performed to create a level playing field by removing differences between courses</a:t>
            </a:r>
          </a:p>
          <a:p>
            <a:pPr marL="350838" marR="0" lvl="0" indent="-350838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Done so that no student is advantaged </a:t>
            </a:r>
            <a:b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 disadvantaged because of the </a:t>
            </a:r>
            <a:b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subject choice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4050-CADB-10A8-EBA2-FBEEE77E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Scaling truths</a:t>
            </a:r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5EAA0-4045-01A0-C235-B3EA3E46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424A2-07D7-51C5-B4A1-AEEF39D4716B}"/>
              </a:ext>
            </a:extLst>
          </p:cNvPr>
          <p:cNvSpPr txBox="1"/>
          <p:nvPr/>
        </p:nvSpPr>
        <p:spPr>
          <a:xfrm>
            <a:off x="908954" y="1780718"/>
            <a:ext cx="4342582" cy="411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the academic ability of students within each course.</a:t>
            </a:r>
          </a:p>
          <a:p>
            <a:pPr marL="350838" marR="0" lvl="0" indent="-350838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Scaled mean of a course indicates the strength of the competition.</a:t>
            </a:r>
          </a:p>
          <a:p>
            <a:pPr marL="350838" marR="0" lvl="0" indent="-350838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High/low scaled mean ≠ </a:t>
            </a:r>
            <a:b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high/low ATAR.</a:t>
            </a:r>
          </a:p>
          <a:p>
            <a:pPr marL="350838" marR="0" lvl="0" indent="-350838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Course is irrelevant: just do well!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382B4-F253-0470-3872-CC0DF6C58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677" y="865410"/>
            <a:ext cx="3999323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39224"/>
      </p:ext>
    </p:extLst>
  </p:cSld>
  <p:clrMapOvr>
    <a:masterClrMapping/>
  </p:clrMapOvr>
</p:sld>
</file>

<file path=ppt/theme/theme1.xml><?xml version="1.0" encoding="utf-8"?>
<a:theme xmlns:a="http://schemas.openxmlformats.org/drawingml/2006/main" name="Image+white-master">
  <a:themeElements>
    <a:clrScheme name="UAC-web">
      <a:dk1>
        <a:sysClr val="windowText" lastClr="000000"/>
      </a:dk1>
      <a:lt1>
        <a:sysClr val="window" lastClr="FFFFFF"/>
      </a:lt1>
      <a:dk2>
        <a:srgbClr val="DBE8EE"/>
      </a:dk2>
      <a:lt2>
        <a:srgbClr val="394049"/>
      </a:lt2>
      <a:accent1>
        <a:srgbClr val="1E2245"/>
      </a:accent1>
      <a:accent2>
        <a:srgbClr val="448532"/>
      </a:accent2>
      <a:accent3>
        <a:srgbClr val="4B4E6A"/>
      </a:accent3>
      <a:accent4>
        <a:srgbClr val="2276A5"/>
      </a:accent4>
      <a:accent5>
        <a:srgbClr val="AC0037"/>
      </a:accent5>
      <a:accent6>
        <a:srgbClr val="15506F"/>
      </a:accent6>
      <a:hlink>
        <a:srgbClr val="A64A95"/>
      </a:hlink>
      <a:folHlink>
        <a:srgbClr val="FFFFFF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LT_Template_ModernBoldSophisticated_MO -v5" id="{DF46818F-9661-49C4-BAE8-F3223317B502}" vid="{463BCE77-CCA7-43EE-ABCB-1B1D536A6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42AFFF-C96F-4C05-9045-3240A5329EC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bold sophisticated presentation</Template>
  <TotalTime>3713</TotalTime>
  <Words>608</Words>
  <Application>Microsoft Office PowerPoint</Application>
  <PresentationFormat>Widescreen</PresentationFormat>
  <Paragraphs>179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Black</vt:lpstr>
      <vt:lpstr>Arial</vt:lpstr>
      <vt:lpstr>Calibri</vt:lpstr>
      <vt:lpstr>Wingdings</vt:lpstr>
      <vt:lpstr>Symbol</vt:lpstr>
      <vt:lpstr>Image+white-master</vt:lpstr>
      <vt:lpstr>The ATAR  and Subject Selection.</vt:lpstr>
      <vt:lpstr>What is UAC?</vt:lpstr>
      <vt:lpstr>The ATAR</vt:lpstr>
      <vt:lpstr>HSC v ATAR</vt:lpstr>
      <vt:lpstr>What is the ATAR?</vt:lpstr>
      <vt:lpstr>ATAR eligibility</vt:lpstr>
      <vt:lpstr>ATAR Calculation</vt:lpstr>
      <vt:lpstr>Scaling</vt:lpstr>
      <vt:lpstr>Scaling truths</vt:lpstr>
      <vt:lpstr>The story of the ATAR</vt:lpstr>
      <vt:lpstr>Subject Selection</vt:lpstr>
      <vt:lpstr>Think about your future goals</vt:lpstr>
      <vt:lpstr>HSC course</vt:lpstr>
      <vt:lpstr>Course prerequisites</vt:lpstr>
      <vt:lpstr>Making decisions</vt:lpstr>
      <vt:lpstr>     What if?</vt:lpstr>
      <vt:lpstr>What if?</vt:lpstr>
      <vt:lpstr>What next?</vt:lpstr>
      <vt:lpstr>Remember: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Christine Butler</dc:creator>
  <cp:lastModifiedBy>Christine Butler</cp:lastModifiedBy>
  <cp:revision>33</cp:revision>
  <dcterms:created xsi:type="dcterms:W3CDTF">2021-07-22T23:52:44Z</dcterms:created>
  <dcterms:modified xsi:type="dcterms:W3CDTF">2023-04-06T04:26:11Z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